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8"/>
  </p:notesMasterIdLst>
  <p:sldIdLst>
    <p:sldId id="295" r:id="rId2"/>
    <p:sldId id="291" r:id="rId3"/>
    <p:sldId id="258" r:id="rId4"/>
    <p:sldId id="257" r:id="rId5"/>
    <p:sldId id="260" r:id="rId6"/>
    <p:sldId id="259" r:id="rId7"/>
    <p:sldId id="269" r:id="rId8"/>
    <p:sldId id="268" r:id="rId9"/>
    <p:sldId id="300" r:id="rId10"/>
    <p:sldId id="299" r:id="rId11"/>
    <p:sldId id="296" r:id="rId12"/>
    <p:sldId id="297" r:id="rId13"/>
    <p:sldId id="298" r:id="rId14"/>
    <p:sldId id="302" r:id="rId15"/>
    <p:sldId id="304"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ara Olivari" userId="edfae4be-953d-49a8-a71a-db0ec21c9cb9" providerId="ADAL" clId="{49F5596D-94F9-46C7-8EC7-390F1C93B0A6}"/>
    <pc:docChg chg="modSld">
      <pc:chgData name="Chiara Olivari" userId="edfae4be-953d-49a8-a71a-db0ec21c9cb9" providerId="ADAL" clId="{49F5596D-94F9-46C7-8EC7-390F1C93B0A6}" dt="2025-10-22T08:38:28.682" v="8" actId="13926"/>
      <pc:docMkLst>
        <pc:docMk/>
      </pc:docMkLst>
      <pc:sldChg chg="modSp mod">
        <pc:chgData name="Chiara Olivari" userId="edfae4be-953d-49a8-a71a-db0ec21c9cb9" providerId="ADAL" clId="{49F5596D-94F9-46C7-8EC7-390F1C93B0A6}" dt="2025-10-22T08:38:28.682" v="8" actId="13926"/>
        <pc:sldMkLst>
          <pc:docMk/>
          <pc:sldMk cId="0" sldId="257"/>
        </pc:sldMkLst>
        <pc:spChg chg="mod">
          <ac:chgData name="Chiara Olivari" userId="edfae4be-953d-49a8-a71a-db0ec21c9cb9" providerId="ADAL" clId="{49F5596D-94F9-46C7-8EC7-390F1C93B0A6}" dt="2025-10-22T08:38:28.682" v="8" actId="13926"/>
          <ac:spMkLst>
            <pc:docMk/>
            <pc:sldMk cId="0" sldId="257"/>
            <ac:spMk id="5" creationId="{8257BA7E-D798-1EA3-CDC0-6F9DECED0355}"/>
          </ac:spMkLst>
        </pc:spChg>
      </pc:sldChg>
      <pc:sldChg chg="modSp mod">
        <pc:chgData name="Chiara Olivari" userId="edfae4be-953d-49a8-a71a-db0ec21c9cb9" providerId="ADAL" clId="{49F5596D-94F9-46C7-8EC7-390F1C93B0A6}" dt="2025-10-21T08:02:15.929" v="1" actId="113"/>
        <pc:sldMkLst>
          <pc:docMk/>
          <pc:sldMk cId="816130011" sldId="269"/>
        </pc:sldMkLst>
        <pc:spChg chg="mod">
          <ac:chgData name="Chiara Olivari" userId="edfae4be-953d-49a8-a71a-db0ec21c9cb9" providerId="ADAL" clId="{49F5596D-94F9-46C7-8EC7-390F1C93B0A6}" dt="2025-10-21T08:02:15.929" v="1" actId="113"/>
          <ac:spMkLst>
            <pc:docMk/>
            <pc:sldMk cId="816130011" sldId="269"/>
            <ac:spMk id="5" creationId="{C79341AF-326D-9C84-18FB-F01EF0DCCA21}"/>
          </ac:spMkLst>
        </pc:spChg>
      </pc:sldChg>
    </pc:docChg>
  </pc:docChgLst>
  <pc:docChgLst>
    <pc:chgData name="Emanuela Marca" userId="b9e67590-a423-466d-821f-072eaf8759cc" providerId="ADAL" clId="{068DA92B-44D1-4A55-AEAA-C6E0CD8529EC}"/>
    <pc:docChg chg="undo custSel addSld modSld">
      <pc:chgData name="Emanuela Marca" userId="b9e67590-a423-466d-821f-072eaf8759cc" providerId="ADAL" clId="{068DA92B-44D1-4A55-AEAA-C6E0CD8529EC}" dt="2024-11-28T14:24:20.343" v="356" actId="1076"/>
      <pc:docMkLst>
        <pc:docMk/>
      </pc:docMkLst>
      <pc:sldChg chg="addSp delSp modSp mod">
        <pc:chgData name="Emanuela Marca" userId="b9e67590-a423-466d-821f-072eaf8759cc" providerId="ADAL" clId="{068DA92B-44D1-4A55-AEAA-C6E0CD8529EC}" dt="2024-11-28T10:50:41.719" v="67" actId="1076"/>
        <pc:sldMkLst>
          <pc:docMk/>
          <pc:sldMk cId="0" sldId="257"/>
        </pc:sldMkLst>
      </pc:sldChg>
      <pc:sldChg chg="addSp delSp modSp mod">
        <pc:chgData name="Emanuela Marca" userId="b9e67590-a423-466d-821f-072eaf8759cc" providerId="ADAL" clId="{068DA92B-44D1-4A55-AEAA-C6E0CD8529EC}" dt="2024-11-28T13:13:08.955" v="348" actId="20577"/>
        <pc:sldMkLst>
          <pc:docMk/>
          <pc:sldMk cId="0" sldId="258"/>
        </pc:sldMkLst>
      </pc:sldChg>
      <pc:sldChg chg="addSp delSp modSp mod">
        <pc:chgData name="Emanuela Marca" userId="b9e67590-a423-466d-821f-072eaf8759cc" providerId="ADAL" clId="{068DA92B-44D1-4A55-AEAA-C6E0CD8529EC}" dt="2024-11-28T10:52:34.172" v="85" actId="1076"/>
        <pc:sldMkLst>
          <pc:docMk/>
          <pc:sldMk cId="0" sldId="259"/>
        </pc:sldMkLst>
      </pc:sldChg>
      <pc:sldChg chg="addSp delSp modSp mod">
        <pc:chgData name="Emanuela Marca" userId="b9e67590-a423-466d-821f-072eaf8759cc" providerId="ADAL" clId="{068DA92B-44D1-4A55-AEAA-C6E0CD8529EC}" dt="2024-11-28T14:24:20.343" v="356" actId="1076"/>
        <pc:sldMkLst>
          <pc:docMk/>
          <pc:sldMk cId="0" sldId="260"/>
        </pc:sldMkLst>
      </pc:sldChg>
      <pc:sldChg chg="modSp">
        <pc:chgData name="Emanuela Marca" userId="b9e67590-a423-466d-821f-072eaf8759cc" providerId="ADAL" clId="{068DA92B-44D1-4A55-AEAA-C6E0CD8529EC}" dt="2024-11-28T10:53:42.095" v="99" actId="1076"/>
        <pc:sldMkLst>
          <pc:docMk/>
          <pc:sldMk cId="0" sldId="268"/>
        </pc:sldMkLst>
      </pc:sldChg>
      <pc:sldChg chg="addSp delSp modSp mod">
        <pc:chgData name="Emanuela Marca" userId="b9e67590-a423-466d-821f-072eaf8759cc" providerId="ADAL" clId="{068DA92B-44D1-4A55-AEAA-C6E0CD8529EC}" dt="2024-11-28T10:53:17.397" v="96" actId="1076"/>
        <pc:sldMkLst>
          <pc:docMk/>
          <pc:sldMk cId="816130011" sldId="269"/>
        </pc:sldMkLst>
      </pc:sldChg>
      <pc:sldChg chg="addSp delSp modSp mod">
        <pc:chgData name="Emanuela Marca" userId="b9e67590-a423-466d-821f-072eaf8759cc" providerId="ADAL" clId="{068DA92B-44D1-4A55-AEAA-C6E0CD8529EC}" dt="2024-11-28T10:47:13.367" v="32" actId="1076"/>
        <pc:sldMkLst>
          <pc:docMk/>
          <pc:sldMk cId="557908453" sldId="291"/>
        </pc:sldMkLst>
      </pc:sldChg>
      <pc:sldChg chg="addSp delSp modSp mod">
        <pc:chgData name="Emanuela Marca" userId="b9e67590-a423-466d-821f-072eaf8759cc" providerId="ADAL" clId="{068DA92B-44D1-4A55-AEAA-C6E0CD8529EC}" dt="2024-11-28T10:59:25.843" v="329" actId="20577"/>
        <pc:sldMkLst>
          <pc:docMk/>
          <pc:sldMk cId="3614623119" sldId="296"/>
        </pc:sldMkLst>
      </pc:sldChg>
      <pc:sldChg chg="addSp delSp modSp mod">
        <pc:chgData name="Emanuela Marca" userId="b9e67590-a423-466d-821f-072eaf8759cc" providerId="ADAL" clId="{068DA92B-44D1-4A55-AEAA-C6E0CD8529EC}" dt="2024-11-28T10:57:56.121" v="292" actId="1076"/>
        <pc:sldMkLst>
          <pc:docMk/>
          <pc:sldMk cId="894867496" sldId="299"/>
        </pc:sldMkLst>
      </pc:sldChg>
      <pc:sldChg chg="addSp delSp modSp add mod">
        <pc:chgData name="Emanuela Marca" userId="b9e67590-a423-466d-821f-072eaf8759cc" providerId="ADAL" clId="{068DA92B-44D1-4A55-AEAA-C6E0CD8529EC}" dt="2024-11-28T10:58:33.443" v="317" actId="1076"/>
        <pc:sldMkLst>
          <pc:docMk/>
          <pc:sldMk cId="2314784618" sldId="300"/>
        </pc:sldMkLst>
      </pc:sldChg>
    </pc:docChg>
  </pc:docChgLst>
  <pc:docChgLst>
    <pc:chgData name="Cristina Caldirola" userId="cb06114e-6366-4139-88b2-0704a089fcba" providerId="ADAL" clId="{44845E11-9336-43B8-9D59-D69AF236B073}"/>
    <pc:docChg chg="undo custSel addSld delSld modSld">
      <pc:chgData name="Cristina Caldirola" userId="cb06114e-6366-4139-88b2-0704a089fcba" providerId="ADAL" clId="{44845E11-9336-43B8-9D59-D69AF236B073}" dt="2025-10-20T10:27:46.980" v="2488" actId="1076"/>
      <pc:docMkLst>
        <pc:docMk/>
      </pc:docMkLst>
      <pc:sldChg chg="addSp delSp modSp mod">
        <pc:chgData name="Cristina Caldirola" userId="cb06114e-6366-4139-88b2-0704a089fcba" providerId="ADAL" clId="{44845E11-9336-43B8-9D59-D69AF236B073}" dt="2025-10-20T10:01:16.615" v="2419" actId="1076"/>
        <pc:sldMkLst>
          <pc:docMk/>
          <pc:sldMk cId="0" sldId="257"/>
        </pc:sldMkLst>
        <pc:spChg chg="mod">
          <ac:chgData name="Cristina Caldirola" userId="cb06114e-6366-4139-88b2-0704a089fcba" providerId="ADAL" clId="{44845E11-9336-43B8-9D59-D69AF236B073}" dt="2025-10-20T08:47:02.773" v="995" actId="20577"/>
          <ac:spMkLst>
            <pc:docMk/>
            <pc:sldMk cId="0" sldId="257"/>
            <ac:spMk id="5" creationId="{8257BA7E-D798-1EA3-CDC0-6F9DECED0355}"/>
          </ac:spMkLst>
        </pc:spChg>
        <pc:picChg chg="add mod">
          <ac:chgData name="Cristina Caldirola" userId="cb06114e-6366-4139-88b2-0704a089fcba" providerId="ADAL" clId="{44845E11-9336-43B8-9D59-D69AF236B073}" dt="2025-10-20T10:01:16.615" v="2419" actId="1076"/>
          <ac:picMkLst>
            <pc:docMk/>
            <pc:sldMk cId="0" sldId="257"/>
            <ac:picMk id="2" creationId="{51ABD067-B53D-9867-0B8F-8966D4F4CC53}"/>
          </ac:picMkLst>
        </pc:picChg>
      </pc:sldChg>
      <pc:sldChg chg="addSp delSp modSp mod">
        <pc:chgData name="Cristina Caldirola" userId="cb06114e-6366-4139-88b2-0704a089fcba" providerId="ADAL" clId="{44845E11-9336-43B8-9D59-D69AF236B073}" dt="2025-10-20T10:09:47.497" v="2433" actId="1076"/>
        <pc:sldMkLst>
          <pc:docMk/>
          <pc:sldMk cId="0" sldId="258"/>
        </pc:sldMkLst>
        <pc:spChg chg="mod">
          <ac:chgData name="Cristina Caldirola" userId="cb06114e-6366-4139-88b2-0704a089fcba" providerId="ADAL" clId="{44845E11-9336-43B8-9D59-D69AF236B073}" dt="2025-10-20T09:11:09.396" v="1633" actId="120"/>
          <ac:spMkLst>
            <pc:docMk/>
            <pc:sldMk cId="0" sldId="258"/>
            <ac:spMk id="6" creationId="{63728FF8-8F52-C469-69A2-31CCF1958CE4}"/>
          </ac:spMkLst>
        </pc:spChg>
        <pc:spChg chg="mod ord">
          <ac:chgData name="Cristina Caldirola" userId="cb06114e-6366-4139-88b2-0704a089fcba" providerId="ADAL" clId="{44845E11-9336-43B8-9D59-D69AF236B073}" dt="2025-10-20T10:09:46.443" v="2432" actId="688"/>
          <ac:spMkLst>
            <pc:docMk/>
            <pc:sldMk cId="0" sldId="258"/>
            <ac:spMk id="8" creationId="{06BC9EAC-1337-466E-8E4C-46EB3D5151A9}"/>
          </ac:spMkLst>
        </pc:spChg>
        <pc:picChg chg="add mod">
          <ac:chgData name="Cristina Caldirola" userId="cb06114e-6366-4139-88b2-0704a089fcba" providerId="ADAL" clId="{44845E11-9336-43B8-9D59-D69AF236B073}" dt="2025-10-20T10:09:47.497" v="2433" actId="1076"/>
          <ac:picMkLst>
            <pc:docMk/>
            <pc:sldMk cId="0" sldId="258"/>
            <ac:picMk id="2" creationId="{ED256AFD-4DDB-0BA6-A356-244C1614E679}"/>
          </ac:picMkLst>
        </pc:picChg>
      </pc:sldChg>
      <pc:sldChg chg="addSp delSp modSp mod">
        <pc:chgData name="Cristina Caldirola" userId="cb06114e-6366-4139-88b2-0704a089fcba" providerId="ADAL" clId="{44845E11-9336-43B8-9D59-D69AF236B073}" dt="2025-10-20T10:15:15.760" v="2443" actId="1076"/>
        <pc:sldMkLst>
          <pc:docMk/>
          <pc:sldMk cId="0" sldId="259"/>
        </pc:sldMkLst>
        <pc:spChg chg="mod">
          <ac:chgData name="Cristina Caldirola" userId="cb06114e-6366-4139-88b2-0704a089fcba" providerId="ADAL" clId="{44845E11-9336-43B8-9D59-D69AF236B073}" dt="2025-10-20T08:54:58.647" v="1280" actId="20577"/>
          <ac:spMkLst>
            <pc:docMk/>
            <pc:sldMk cId="0" sldId="259"/>
            <ac:spMk id="3" creationId="{917EE069-9A50-7085-806F-3F083F4B0A91}"/>
          </ac:spMkLst>
        </pc:spChg>
        <pc:picChg chg="add mod">
          <ac:chgData name="Cristina Caldirola" userId="cb06114e-6366-4139-88b2-0704a089fcba" providerId="ADAL" clId="{44845E11-9336-43B8-9D59-D69AF236B073}" dt="2025-10-20T10:15:15.760" v="2443" actId="1076"/>
          <ac:picMkLst>
            <pc:docMk/>
            <pc:sldMk cId="0" sldId="259"/>
            <ac:picMk id="4" creationId="{4CA591FC-8692-F8A4-4F26-A524349F403C}"/>
          </ac:picMkLst>
        </pc:picChg>
      </pc:sldChg>
      <pc:sldChg chg="addSp delSp modSp mod">
        <pc:chgData name="Cristina Caldirola" userId="cb06114e-6366-4139-88b2-0704a089fcba" providerId="ADAL" clId="{44845E11-9336-43B8-9D59-D69AF236B073}" dt="2025-10-20T08:52:12.807" v="1254" actId="1076"/>
        <pc:sldMkLst>
          <pc:docMk/>
          <pc:sldMk cId="0" sldId="260"/>
        </pc:sldMkLst>
        <pc:spChg chg="mod">
          <ac:chgData name="Cristina Caldirola" userId="cb06114e-6366-4139-88b2-0704a089fcba" providerId="ADAL" clId="{44845E11-9336-43B8-9D59-D69AF236B073}" dt="2025-10-20T08:49:49.316" v="1248" actId="20577"/>
          <ac:spMkLst>
            <pc:docMk/>
            <pc:sldMk cId="0" sldId="260"/>
            <ac:spMk id="3" creationId="{1DD07556-D093-0907-B75A-68B05D2DDA59}"/>
          </ac:spMkLst>
        </pc:spChg>
        <pc:picChg chg="add mod">
          <ac:chgData name="Cristina Caldirola" userId="cb06114e-6366-4139-88b2-0704a089fcba" providerId="ADAL" clId="{44845E11-9336-43B8-9D59-D69AF236B073}" dt="2025-10-20T08:52:12.807" v="1254" actId="1076"/>
          <ac:picMkLst>
            <pc:docMk/>
            <pc:sldMk cId="0" sldId="260"/>
            <ac:picMk id="2" creationId="{A59AEB5D-0A2E-F2DC-44E9-21B3A06B1B18}"/>
          </ac:picMkLst>
        </pc:picChg>
      </pc:sldChg>
      <pc:sldChg chg="addSp delSp modSp mod">
        <pc:chgData name="Cristina Caldirola" userId="cb06114e-6366-4139-88b2-0704a089fcba" providerId="ADAL" clId="{44845E11-9336-43B8-9D59-D69AF236B073}" dt="2025-10-20T10:01:00.734" v="2417" actId="1076"/>
        <pc:sldMkLst>
          <pc:docMk/>
          <pc:sldMk cId="0" sldId="268"/>
        </pc:sldMkLst>
        <pc:spChg chg="mod">
          <ac:chgData name="Cristina Caldirola" userId="cb06114e-6366-4139-88b2-0704a089fcba" providerId="ADAL" clId="{44845E11-9336-43B8-9D59-D69AF236B073}" dt="2025-10-20T09:09:22.154" v="1631" actId="20577"/>
          <ac:spMkLst>
            <pc:docMk/>
            <pc:sldMk cId="0" sldId="268"/>
            <ac:spMk id="3" creationId="{4826DC31-189C-1F25-50AE-009925BDB303}"/>
          </ac:spMkLst>
        </pc:spChg>
        <pc:picChg chg="add mod">
          <ac:chgData name="Cristina Caldirola" userId="cb06114e-6366-4139-88b2-0704a089fcba" providerId="ADAL" clId="{44845E11-9336-43B8-9D59-D69AF236B073}" dt="2025-10-20T10:01:00.734" v="2417" actId="1076"/>
          <ac:picMkLst>
            <pc:docMk/>
            <pc:sldMk cId="0" sldId="268"/>
            <ac:picMk id="2" creationId="{4E7B84FF-B36B-4B9E-3EB6-CC5DA856795C}"/>
          </ac:picMkLst>
        </pc:picChg>
      </pc:sldChg>
      <pc:sldChg chg="addSp delSp modSp mod">
        <pc:chgData name="Cristina Caldirola" userId="cb06114e-6366-4139-88b2-0704a089fcba" providerId="ADAL" clId="{44845E11-9336-43B8-9D59-D69AF236B073}" dt="2025-10-20T10:00:36.219" v="2415" actId="1076"/>
        <pc:sldMkLst>
          <pc:docMk/>
          <pc:sldMk cId="816130011" sldId="269"/>
        </pc:sldMkLst>
        <pc:spChg chg="mod">
          <ac:chgData name="Cristina Caldirola" userId="cb06114e-6366-4139-88b2-0704a089fcba" providerId="ADAL" clId="{44845E11-9336-43B8-9D59-D69AF236B073}" dt="2025-10-20T09:03:55.643" v="1555" actId="27636"/>
          <ac:spMkLst>
            <pc:docMk/>
            <pc:sldMk cId="816130011" sldId="269"/>
            <ac:spMk id="5" creationId="{C79341AF-326D-9C84-18FB-F01EF0DCCA21}"/>
          </ac:spMkLst>
        </pc:spChg>
        <pc:picChg chg="add mod">
          <ac:chgData name="Cristina Caldirola" userId="cb06114e-6366-4139-88b2-0704a089fcba" providerId="ADAL" clId="{44845E11-9336-43B8-9D59-D69AF236B073}" dt="2025-10-20T10:00:36.219" v="2415" actId="1076"/>
          <ac:picMkLst>
            <pc:docMk/>
            <pc:sldMk cId="816130011" sldId="269"/>
            <ac:picMk id="3" creationId="{5FB46CA2-2442-0081-BFB1-E5EF3F94B945}"/>
          </ac:picMkLst>
        </pc:picChg>
      </pc:sldChg>
      <pc:sldChg chg="addSp delSp modSp mod setBg">
        <pc:chgData name="Cristina Caldirola" userId="cb06114e-6366-4139-88b2-0704a089fcba" providerId="ADAL" clId="{44845E11-9336-43B8-9D59-D69AF236B073}" dt="2025-10-20T10:26:56.392" v="2480" actId="1076"/>
        <pc:sldMkLst>
          <pc:docMk/>
          <pc:sldMk cId="557908453" sldId="291"/>
        </pc:sldMkLst>
        <pc:spChg chg="mod">
          <ac:chgData name="Cristina Caldirola" userId="cb06114e-6366-4139-88b2-0704a089fcba" providerId="ADAL" clId="{44845E11-9336-43B8-9D59-D69AF236B073}" dt="2025-10-17T11:45:14.812" v="905" actId="26606"/>
          <ac:spMkLst>
            <pc:docMk/>
            <pc:sldMk cId="557908453" sldId="291"/>
            <ac:spMk id="2" creationId="{76A3A5C0-0C5A-2036-4CF2-FECF5633B883}"/>
          </ac:spMkLst>
        </pc:spChg>
        <pc:spChg chg="add mod ord">
          <ac:chgData name="Cristina Caldirola" userId="cb06114e-6366-4139-88b2-0704a089fcba" providerId="ADAL" clId="{44845E11-9336-43B8-9D59-D69AF236B073}" dt="2025-10-20T10:26:56.392" v="2480" actId="1076"/>
          <ac:spMkLst>
            <pc:docMk/>
            <pc:sldMk cId="557908453" sldId="291"/>
            <ac:spMk id="8" creationId="{8A9D094B-A1D8-FB8B-BD82-646967E02896}"/>
          </ac:spMkLst>
        </pc:spChg>
        <pc:spChg chg="add">
          <ac:chgData name="Cristina Caldirola" userId="cb06114e-6366-4139-88b2-0704a089fcba" providerId="ADAL" clId="{44845E11-9336-43B8-9D59-D69AF236B073}" dt="2025-10-17T11:45:14.812" v="905" actId="26606"/>
          <ac:spMkLst>
            <pc:docMk/>
            <pc:sldMk cId="557908453" sldId="291"/>
            <ac:spMk id="14" creationId="{6F306C00-E0A9-4E79-AF25-3D295CA909DD}"/>
          </ac:spMkLst>
        </pc:spChg>
        <pc:picChg chg="add mod">
          <ac:chgData name="Cristina Caldirola" userId="cb06114e-6366-4139-88b2-0704a089fcba" providerId="ADAL" clId="{44845E11-9336-43B8-9D59-D69AF236B073}" dt="2025-10-20T10:26:55.525" v="2479" actId="14100"/>
          <ac:picMkLst>
            <pc:docMk/>
            <pc:sldMk cId="557908453" sldId="291"/>
            <ac:picMk id="1028" creationId="{002B200B-62A3-9ADE-B04F-806452BB4042}"/>
          </ac:picMkLst>
        </pc:picChg>
      </pc:sldChg>
      <pc:sldChg chg="addSp delSp modSp mod">
        <pc:chgData name="Cristina Caldirola" userId="cb06114e-6366-4139-88b2-0704a089fcba" providerId="ADAL" clId="{44845E11-9336-43B8-9D59-D69AF236B073}" dt="2025-10-20T10:27:46.980" v="2488" actId="1076"/>
        <pc:sldMkLst>
          <pc:docMk/>
          <pc:sldMk cId="3614623119" sldId="296"/>
        </pc:sldMkLst>
        <pc:spChg chg="mod">
          <ac:chgData name="Cristina Caldirola" userId="cb06114e-6366-4139-88b2-0704a089fcba" providerId="ADAL" clId="{44845E11-9336-43B8-9D59-D69AF236B073}" dt="2025-10-20T09:53:54.988" v="2402" actId="20577"/>
          <ac:spMkLst>
            <pc:docMk/>
            <pc:sldMk cId="3614623119" sldId="296"/>
            <ac:spMk id="2" creationId="{B06CEFCA-C1D1-FBFA-726C-B6EEF654F256}"/>
          </ac:spMkLst>
        </pc:spChg>
        <pc:spChg chg="mod">
          <ac:chgData name="Cristina Caldirola" userId="cb06114e-6366-4139-88b2-0704a089fcba" providerId="ADAL" clId="{44845E11-9336-43B8-9D59-D69AF236B073}" dt="2025-10-17T11:10:54.493" v="552" actId="20577"/>
          <ac:spMkLst>
            <pc:docMk/>
            <pc:sldMk cId="3614623119" sldId="296"/>
            <ac:spMk id="5" creationId="{782AEC06-84B7-511A-7B99-40AF2052429C}"/>
          </ac:spMkLst>
        </pc:spChg>
        <pc:spChg chg="add mod">
          <ac:chgData name="Cristina Caldirola" userId="cb06114e-6366-4139-88b2-0704a089fcba" providerId="ADAL" clId="{44845E11-9336-43B8-9D59-D69AF236B073}" dt="2025-10-20T09:52:29.290" v="2335" actId="1036"/>
          <ac:spMkLst>
            <pc:docMk/>
            <pc:sldMk cId="3614623119" sldId="296"/>
            <ac:spMk id="7" creationId="{CA3EBDE9-4A4D-802F-AE02-5D5E2F524B68}"/>
          </ac:spMkLst>
        </pc:spChg>
        <pc:spChg chg="add mod">
          <ac:chgData name="Cristina Caldirola" userId="cb06114e-6366-4139-88b2-0704a089fcba" providerId="ADAL" clId="{44845E11-9336-43B8-9D59-D69AF236B073}" dt="2025-10-20T09:53:01.697" v="2371" actId="1036"/>
          <ac:spMkLst>
            <pc:docMk/>
            <pc:sldMk cId="3614623119" sldId="296"/>
            <ac:spMk id="14" creationId="{85305CE3-C9F3-D651-F677-C5F44D8A9749}"/>
          </ac:spMkLst>
        </pc:spChg>
        <pc:spChg chg="add mod">
          <ac:chgData name="Cristina Caldirola" userId="cb06114e-6366-4139-88b2-0704a089fcba" providerId="ADAL" clId="{44845E11-9336-43B8-9D59-D69AF236B073}" dt="2025-10-20T09:52:09.967" v="2319" actId="1036"/>
          <ac:spMkLst>
            <pc:docMk/>
            <pc:sldMk cId="3614623119" sldId="296"/>
            <ac:spMk id="17" creationId="{57D44ACC-9E60-9319-B935-374283BB6D0C}"/>
          </ac:spMkLst>
        </pc:spChg>
        <pc:graphicFrameChg chg="add mod modGraphic">
          <ac:chgData name="Cristina Caldirola" userId="cb06114e-6366-4139-88b2-0704a089fcba" providerId="ADAL" clId="{44845E11-9336-43B8-9D59-D69AF236B073}" dt="2025-10-20T09:52:37.232" v="2344" actId="1036"/>
          <ac:graphicFrameMkLst>
            <pc:docMk/>
            <pc:sldMk cId="3614623119" sldId="296"/>
            <ac:graphicFrameMk id="12" creationId="{4A107073-0940-8E3C-37FF-255D53489E25}"/>
          </ac:graphicFrameMkLst>
        </pc:graphicFrameChg>
        <pc:graphicFrameChg chg="add mod modGraphic">
          <ac:chgData name="Cristina Caldirola" userId="cb06114e-6366-4139-88b2-0704a089fcba" providerId="ADAL" clId="{44845E11-9336-43B8-9D59-D69AF236B073}" dt="2025-10-20T09:52:52.424" v="2358" actId="1036"/>
          <ac:graphicFrameMkLst>
            <pc:docMk/>
            <pc:sldMk cId="3614623119" sldId="296"/>
            <ac:graphicFrameMk id="15" creationId="{FAA06D13-62E1-676B-6528-C93678B454F1}"/>
          </ac:graphicFrameMkLst>
        </pc:graphicFrameChg>
        <pc:graphicFrameChg chg="add mod modGraphic">
          <ac:chgData name="Cristina Caldirola" userId="cb06114e-6366-4139-88b2-0704a089fcba" providerId="ADAL" clId="{44845E11-9336-43B8-9D59-D69AF236B073}" dt="2025-10-20T09:51:19.930" v="2275" actId="14734"/>
          <ac:graphicFrameMkLst>
            <pc:docMk/>
            <pc:sldMk cId="3614623119" sldId="296"/>
            <ac:graphicFrameMk id="16" creationId="{1BA05AA2-2712-561C-F895-38CCC31CB714}"/>
          </ac:graphicFrameMkLst>
        </pc:graphicFrameChg>
        <pc:picChg chg="add mod">
          <ac:chgData name="Cristina Caldirola" userId="cb06114e-6366-4139-88b2-0704a089fcba" providerId="ADAL" clId="{44845E11-9336-43B8-9D59-D69AF236B073}" dt="2025-10-20T10:27:46.980" v="2488" actId="1076"/>
          <ac:picMkLst>
            <pc:docMk/>
            <pc:sldMk cId="3614623119" sldId="296"/>
            <ac:picMk id="8" creationId="{AB53E24A-B4D4-E04B-6531-BFDB2313B128}"/>
          </ac:picMkLst>
        </pc:picChg>
      </pc:sldChg>
      <pc:sldChg chg="addSp delSp modSp mod">
        <pc:chgData name="Cristina Caldirola" userId="cb06114e-6366-4139-88b2-0704a089fcba" providerId="ADAL" clId="{44845E11-9336-43B8-9D59-D69AF236B073}" dt="2025-10-17T11:19:24.425" v="686"/>
        <pc:sldMkLst>
          <pc:docMk/>
          <pc:sldMk cId="3039327479" sldId="298"/>
        </pc:sldMkLst>
        <pc:spChg chg="add mod">
          <ac:chgData name="Cristina Caldirola" userId="cb06114e-6366-4139-88b2-0704a089fcba" providerId="ADAL" clId="{44845E11-9336-43B8-9D59-D69AF236B073}" dt="2025-10-17T11:19:24.425" v="686"/>
          <ac:spMkLst>
            <pc:docMk/>
            <pc:sldMk cId="3039327479" sldId="298"/>
            <ac:spMk id="7" creationId="{9B4A1B74-15FB-B28B-7922-8985C1CE30ED}"/>
          </ac:spMkLst>
        </pc:spChg>
      </pc:sldChg>
      <pc:sldChg chg="addSp delSp modSp mod">
        <pc:chgData name="Cristina Caldirola" userId="cb06114e-6366-4139-88b2-0704a089fcba" providerId="ADAL" clId="{44845E11-9336-43B8-9D59-D69AF236B073}" dt="2025-10-20T10:18:47.304" v="2453" actId="14100"/>
        <pc:sldMkLst>
          <pc:docMk/>
          <pc:sldMk cId="894867496" sldId="299"/>
        </pc:sldMkLst>
        <pc:spChg chg="mod">
          <ac:chgData name="Cristina Caldirola" userId="cb06114e-6366-4139-88b2-0704a089fcba" providerId="ADAL" clId="{44845E11-9336-43B8-9D59-D69AF236B073}" dt="2025-10-20T10:10:19.556" v="2434" actId="122"/>
          <ac:spMkLst>
            <pc:docMk/>
            <pc:sldMk cId="894867496" sldId="299"/>
            <ac:spMk id="6" creationId="{4206DC0E-63E7-F7C9-8D54-86F85D015E0F}"/>
          </ac:spMkLst>
        </pc:spChg>
        <pc:picChg chg="add mod">
          <ac:chgData name="Cristina Caldirola" userId="cb06114e-6366-4139-88b2-0704a089fcba" providerId="ADAL" clId="{44845E11-9336-43B8-9D59-D69AF236B073}" dt="2025-10-20T10:18:47.304" v="2453" actId="14100"/>
          <ac:picMkLst>
            <pc:docMk/>
            <pc:sldMk cId="894867496" sldId="299"/>
            <ac:picMk id="2" creationId="{5AFFB8DA-3344-DAAB-521C-2D6AEF0E9EDF}"/>
          </ac:picMkLst>
        </pc:picChg>
      </pc:sldChg>
      <pc:sldChg chg="addSp delSp modSp mod">
        <pc:chgData name="Cristina Caldirola" userId="cb06114e-6366-4139-88b2-0704a089fcba" providerId="ADAL" clId="{44845E11-9336-43B8-9D59-D69AF236B073}" dt="2025-10-20T09:31:52.647" v="2132" actId="1076"/>
        <pc:sldMkLst>
          <pc:docMk/>
          <pc:sldMk cId="2314784618" sldId="300"/>
        </pc:sldMkLst>
        <pc:spChg chg="mod">
          <ac:chgData name="Cristina Caldirola" userId="cb06114e-6366-4139-88b2-0704a089fcba" providerId="ADAL" clId="{44845E11-9336-43B8-9D59-D69AF236B073}" dt="2025-10-20T09:29:28.043" v="2123" actId="27636"/>
          <ac:spMkLst>
            <pc:docMk/>
            <pc:sldMk cId="2314784618" sldId="300"/>
            <ac:spMk id="3" creationId="{82A02A47-4BBA-9998-0335-41108747287F}"/>
          </ac:spMkLst>
        </pc:spChg>
        <pc:picChg chg="add mod">
          <ac:chgData name="Cristina Caldirola" userId="cb06114e-6366-4139-88b2-0704a089fcba" providerId="ADAL" clId="{44845E11-9336-43B8-9D59-D69AF236B073}" dt="2025-10-20T09:31:52.647" v="2132" actId="1076"/>
          <ac:picMkLst>
            <pc:docMk/>
            <pc:sldMk cId="2314784618" sldId="300"/>
            <ac:picMk id="8" creationId="{0DE760BF-3CED-0EF2-333C-0DEE45D897A2}"/>
          </ac:picMkLst>
        </pc:picChg>
      </pc:sldChg>
      <pc:sldChg chg="new del">
        <pc:chgData name="Cristina Caldirola" userId="cb06114e-6366-4139-88b2-0704a089fcba" providerId="ADAL" clId="{44845E11-9336-43B8-9D59-D69AF236B073}" dt="2025-10-17T11:20:46.965" v="689" actId="2696"/>
        <pc:sldMkLst>
          <pc:docMk/>
          <pc:sldMk cId="2760417776" sldId="301"/>
        </pc:sldMkLst>
      </pc:sldChg>
      <pc:sldChg chg="addSp delSp modSp add mod">
        <pc:chgData name="Cristina Caldirola" userId="cb06114e-6366-4139-88b2-0704a089fcba" providerId="ADAL" clId="{44845E11-9336-43B8-9D59-D69AF236B073}" dt="2025-10-17T11:21:31.345" v="692"/>
        <pc:sldMkLst>
          <pc:docMk/>
          <pc:sldMk cId="2362750663" sldId="302"/>
        </pc:sldMkLst>
        <pc:spChg chg="add mod">
          <ac:chgData name="Cristina Caldirola" userId="cb06114e-6366-4139-88b2-0704a089fcba" providerId="ADAL" clId="{44845E11-9336-43B8-9D59-D69AF236B073}" dt="2025-10-17T11:21:31.345" v="692"/>
          <ac:spMkLst>
            <pc:docMk/>
            <pc:sldMk cId="2362750663" sldId="302"/>
            <ac:spMk id="5" creationId="{71324EBA-B0CB-9879-2B0E-9EF0732CC3A9}"/>
          </ac:spMkLst>
        </pc:spChg>
      </pc:sldChg>
      <pc:sldChg chg="new del">
        <pc:chgData name="Cristina Caldirola" userId="cb06114e-6366-4139-88b2-0704a089fcba" providerId="ADAL" clId="{44845E11-9336-43B8-9D59-D69AF236B073}" dt="2025-10-17T11:22:20.458" v="695" actId="2696"/>
        <pc:sldMkLst>
          <pc:docMk/>
          <pc:sldMk cId="4287758925" sldId="303"/>
        </pc:sldMkLst>
      </pc:sldChg>
      <pc:sldChg chg="addSp delSp modSp add mod">
        <pc:chgData name="Cristina Caldirola" userId="cb06114e-6366-4139-88b2-0704a089fcba" providerId="ADAL" clId="{44845E11-9336-43B8-9D59-D69AF236B073}" dt="2025-10-17T11:22:57.904" v="698"/>
        <pc:sldMkLst>
          <pc:docMk/>
          <pc:sldMk cId="121515208" sldId="304"/>
        </pc:sldMkLst>
        <pc:spChg chg="add mod">
          <ac:chgData name="Cristina Caldirola" userId="cb06114e-6366-4139-88b2-0704a089fcba" providerId="ADAL" clId="{44845E11-9336-43B8-9D59-D69AF236B073}" dt="2025-10-17T11:22:57.904" v="698"/>
          <ac:spMkLst>
            <pc:docMk/>
            <pc:sldMk cId="121515208" sldId="304"/>
            <ac:spMk id="6" creationId="{16B3F2F0-23FD-2A57-1634-6264C8CB62DB}"/>
          </ac:spMkLst>
        </pc:spChg>
      </pc:sldChg>
    </pc:docChg>
  </pc:docChgLst>
  <pc:docChgLst>
    <pc:chgData name="Emanuela Marca" userId="b9e67590-a423-466d-821f-072eaf8759cc" providerId="ADAL" clId="{C0542332-E10D-4F97-B275-89FF686493DB}"/>
    <pc:docChg chg="undo custSel delSld modSld">
      <pc:chgData name="Emanuela Marca" userId="b9e67590-a423-466d-821f-072eaf8759cc" providerId="ADAL" clId="{C0542332-E10D-4F97-B275-89FF686493DB}" dt="2024-11-18T15:26:45.519" v="262" actId="1076"/>
      <pc:docMkLst>
        <pc:docMk/>
      </pc:docMkLst>
      <pc:sldChg chg="addSp delSp modSp mod">
        <pc:chgData name="Emanuela Marca" userId="b9e67590-a423-466d-821f-072eaf8759cc" providerId="ADAL" clId="{C0542332-E10D-4F97-B275-89FF686493DB}" dt="2024-11-18T15:17:12.778" v="63" actId="1076"/>
        <pc:sldMkLst>
          <pc:docMk/>
          <pc:sldMk cId="0" sldId="257"/>
        </pc:sldMkLst>
      </pc:sldChg>
      <pc:sldChg chg="addSp delSp modSp mod">
        <pc:chgData name="Emanuela Marca" userId="b9e67590-a423-466d-821f-072eaf8759cc" providerId="ADAL" clId="{C0542332-E10D-4F97-B275-89FF686493DB}" dt="2024-11-18T15:16:24.876" v="55" actId="27636"/>
        <pc:sldMkLst>
          <pc:docMk/>
          <pc:sldMk cId="0" sldId="258"/>
        </pc:sldMkLst>
      </pc:sldChg>
      <pc:sldChg chg="addSp delSp modSp mod">
        <pc:chgData name="Emanuela Marca" userId="b9e67590-a423-466d-821f-072eaf8759cc" providerId="ADAL" clId="{C0542332-E10D-4F97-B275-89FF686493DB}" dt="2024-11-18T15:19:11.162" v="105" actId="1076"/>
        <pc:sldMkLst>
          <pc:docMk/>
          <pc:sldMk cId="0" sldId="259"/>
        </pc:sldMkLst>
      </pc:sldChg>
      <pc:sldChg chg="addSp delSp modSp mod">
        <pc:chgData name="Emanuela Marca" userId="b9e67590-a423-466d-821f-072eaf8759cc" providerId="ADAL" clId="{C0542332-E10D-4F97-B275-89FF686493DB}" dt="2024-11-18T15:18:18.809" v="96" actId="1076"/>
        <pc:sldMkLst>
          <pc:docMk/>
          <pc:sldMk cId="0" sldId="260"/>
        </pc:sldMkLst>
      </pc:sldChg>
      <pc:sldChg chg="addSp delSp modSp mod">
        <pc:chgData name="Emanuela Marca" userId="b9e67590-a423-466d-821f-072eaf8759cc" providerId="ADAL" clId="{C0542332-E10D-4F97-B275-89FF686493DB}" dt="2024-11-18T15:24:34.635" v="225" actId="1076"/>
        <pc:sldMkLst>
          <pc:docMk/>
          <pc:sldMk cId="0" sldId="268"/>
        </pc:sldMkLst>
      </pc:sldChg>
      <pc:sldChg chg="addSp delSp modSp mod">
        <pc:chgData name="Emanuela Marca" userId="b9e67590-a423-466d-821f-072eaf8759cc" providerId="ADAL" clId="{C0542332-E10D-4F97-B275-89FF686493DB}" dt="2024-11-18T15:21:11.761" v="175" actId="1076"/>
        <pc:sldMkLst>
          <pc:docMk/>
          <pc:sldMk cId="816130011" sldId="269"/>
        </pc:sldMkLst>
      </pc:sldChg>
      <pc:sldChg chg="addSp delSp modSp mod">
        <pc:chgData name="Emanuela Marca" userId="b9e67590-a423-466d-821f-072eaf8759cc" providerId="ADAL" clId="{C0542332-E10D-4F97-B275-89FF686493DB}" dt="2024-11-18T15:15:17.643" v="40" actId="1076"/>
        <pc:sldMkLst>
          <pc:docMk/>
          <pc:sldMk cId="557908453" sldId="291"/>
        </pc:sldMkLst>
      </pc:sldChg>
      <pc:sldChg chg="del">
        <pc:chgData name="Emanuela Marca" userId="b9e67590-a423-466d-821f-072eaf8759cc" providerId="ADAL" clId="{C0542332-E10D-4F97-B275-89FF686493DB}" dt="2024-11-18T15:24:57.824" v="226" actId="47"/>
        <pc:sldMkLst>
          <pc:docMk/>
          <pc:sldMk cId="4046339978" sldId="292"/>
        </pc:sldMkLst>
      </pc:sldChg>
      <pc:sldChg chg="addSp delSp modSp mod">
        <pc:chgData name="Emanuela Marca" userId="b9e67590-a423-466d-821f-072eaf8759cc" providerId="ADAL" clId="{C0542332-E10D-4F97-B275-89FF686493DB}" dt="2024-11-18T15:26:45.519" v="262" actId="1076"/>
        <pc:sldMkLst>
          <pc:docMk/>
          <pc:sldMk cId="3614623119" sldId="296"/>
        </pc:sldMkLst>
      </pc:sldChg>
      <pc:sldChg chg="addSp delSp modSp mod">
        <pc:chgData name="Emanuela Marca" userId="b9e67590-a423-466d-821f-072eaf8759cc" providerId="ADAL" clId="{C0542332-E10D-4F97-B275-89FF686493DB}" dt="2024-11-18T15:25:47.889" v="230" actId="1076"/>
        <pc:sldMkLst>
          <pc:docMk/>
          <pc:sldMk cId="894867496" sldId="299"/>
        </pc:sldMkLst>
      </pc:sldChg>
    </pc:docChg>
  </pc:docChgLst>
  <pc:docChgLst>
    <pc:chgData name="Emanuela Marca" userId="b9e67590-a423-466d-821f-072eaf8759cc" providerId="ADAL" clId="{FF9F20E1-6610-4878-9D91-ED4796CB3DC2}"/>
    <pc:docChg chg="undo custSel delSld modSld">
      <pc:chgData name="Emanuela Marca" userId="b9e67590-a423-466d-821f-072eaf8759cc" providerId="ADAL" clId="{FF9F20E1-6610-4878-9D91-ED4796CB3DC2}" dt="2024-11-15T16:37:07.309" v="1136" actId="1076"/>
      <pc:docMkLst>
        <pc:docMk/>
      </pc:docMkLst>
      <pc:sldChg chg="addSp delSp modSp mod">
        <pc:chgData name="Emanuela Marca" userId="b9e67590-a423-466d-821f-072eaf8759cc" providerId="ADAL" clId="{FF9F20E1-6610-4878-9D91-ED4796CB3DC2}" dt="2024-11-15T16:17:04.023" v="153" actId="1076"/>
        <pc:sldMkLst>
          <pc:docMk/>
          <pc:sldMk cId="0" sldId="257"/>
        </pc:sldMkLst>
      </pc:sldChg>
      <pc:sldChg chg="addSp delSp modSp mod">
        <pc:chgData name="Emanuela Marca" userId="b9e67590-a423-466d-821f-072eaf8759cc" providerId="ADAL" clId="{FF9F20E1-6610-4878-9D91-ED4796CB3DC2}" dt="2024-11-15T16:14:13.962" v="62" actId="1076"/>
        <pc:sldMkLst>
          <pc:docMk/>
          <pc:sldMk cId="0" sldId="258"/>
        </pc:sldMkLst>
      </pc:sldChg>
      <pc:sldChg chg="addSp delSp modSp mod">
        <pc:chgData name="Emanuela Marca" userId="b9e67590-a423-466d-821f-072eaf8759cc" providerId="ADAL" clId="{FF9F20E1-6610-4878-9D91-ED4796CB3DC2}" dt="2024-11-15T16:20:50.163" v="392" actId="1076"/>
        <pc:sldMkLst>
          <pc:docMk/>
          <pc:sldMk cId="0" sldId="259"/>
        </pc:sldMkLst>
      </pc:sldChg>
      <pc:sldChg chg="addSp delSp modSp mod">
        <pc:chgData name="Emanuela Marca" userId="b9e67590-a423-466d-821f-072eaf8759cc" providerId="ADAL" clId="{FF9F20E1-6610-4878-9D91-ED4796CB3DC2}" dt="2024-11-15T16:18:19.140" v="294" actId="1076"/>
        <pc:sldMkLst>
          <pc:docMk/>
          <pc:sldMk cId="0" sldId="260"/>
        </pc:sldMkLst>
      </pc:sldChg>
      <pc:sldChg chg="addSp delSp modSp mod setBg">
        <pc:chgData name="Emanuela Marca" userId="b9e67590-a423-466d-821f-072eaf8759cc" providerId="ADAL" clId="{FF9F20E1-6610-4878-9D91-ED4796CB3DC2}" dt="2024-11-15T16:30:44.604" v="887" actId="255"/>
        <pc:sldMkLst>
          <pc:docMk/>
          <pc:sldMk cId="0" sldId="268"/>
        </pc:sldMkLst>
      </pc:sldChg>
      <pc:sldChg chg="addSp delSp modSp mod">
        <pc:chgData name="Emanuela Marca" userId="b9e67590-a423-466d-821f-072eaf8759cc" providerId="ADAL" clId="{FF9F20E1-6610-4878-9D91-ED4796CB3DC2}" dt="2024-11-15T16:22:56.338" v="537" actId="1076"/>
        <pc:sldMkLst>
          <pc:docMk/>
          <pc:sldMk cId="816130011" sldId="269"/>
        </pc:sldMkLst>
      </pc:sldChg>
      <pc:sldChg chg="del">
        <pc:chgData name="Emanuela Marca" userId="b9e67590-a423-466d-821f-072eaf8759cc" providerId="ADAL" clId="{FF9F20E1-6610-4878-9D91-ED4796CB3DC2}" dt="2024-11-15T16:33:43.357" v="1027" actId="47"/>
        <pc:sldMkLst>
          <pc:docMk/>
          <pc:sldMk cId="0" sldId="285"/>
        </pc:sldMkLst>
      </pc:sldChg>
      <pc:sldChg chg="addSp delSp modSp mod">
        <pc:chgData name="Emanuela Marca" userId="b9e67590-a423-466d-821f-072eaf8759cc" providerId="ADAL" clId="{FF9F20E1-6610-4878-9D91-ED4796CB3DC2}" dt="2024-11-15T16:13:18.892" v="51" actId="1076"/>
        <pc:sldMkLst>
          <pc:docMk/>
          <pc:sldMk cId="557908453" sldId="291"/>
        </pc:sldMkLst>
      </pc:sldChg>
      <pc:sldChg chg="addSp delSp modSp mod">
        <pc:chgData name="Emanuela Marca" userId="b9e67590-a423-466d-821f-072eaf8759cc" providerId="ADAL" clId="{FF9F20E1-6610-4878-9D91-ED4796CB3DC2}" dt="2024-11-15T16:33:08.266" v="1024" actId="1076"/>
        <pc:sldMkLst>
          <pc:docMk/>
          <pc:sldMk cId="4046339978" sldId="292"/>
        </pc:sldMkLst>
      </pc:sldChg>
      <pc:sldChg chg="delSp del mod">
        <pc:chgData name="Emanuela Marca" userId="b9e67590-a423-466d-821f-072eaf8759cc" providerId="ADAL" clId="{FF9F20E1-6610-4878-9D91-ED4796CB3DC2}" dt="2024-11-15T16:33:41.404" v="1026" actId="47"/>
        <pc:sldMkLst>
          <pc:docMk/>
          <pc:sldMk cId="1421323214" sldId="294"/>
        </pc:sldMkLst>
      </pc:sldChg>
      <pc:sldChg chg="addSp delSp modSp mod">
        <pc:chgData name="Emanuela Marca" userId="b9e67590-a423-466d-821f-072eaf8759cc" providerId="ADAL" clId="{FF9F20E1-6610-4878-9D91-ED4796CB3DC2}" dt="2024-11-15T16:36:46.833" v="1133" actId="20577"/>
        <pc:sldMkLst>
          <pc:docMk/>
          <pc:sldMk cId="3614623119" sldId="296"/>
        </pc:sldMkLst>
      </pc:sldChg>
      <pc:sldChg chg="addSp delSp modSp">
        <pc:chgData name="Emanuela Marca" userId="b9e67590-a423-466d-821f-072eaf8759cc" providerId="ADAL" clId="{FF9F20E1-6610-4878-9D91-ED4796CB3DC2}" dt="2024-11-15T16:37:07.309" v="1136" actId="1076"/>
        <pc:sldMkLst>
          <pc:docMk/>
          <pc:sldMk cId="2806121081" sldId="297"/>
        </pc:sldMkLst>
      </pc:sldChg>
      <pc:sldChg chg="addSp delSp modSp mod">
        <pc:chgData name="Emanuela Marca" userId="b9e67590-a423-466d-821f-072eaf8759cc" providerId="ADAL" clId="{FF9F20E1-6610-4878-9D91-ED4796CB3DC2}" dt="2024-11-15T16:34:23.845" v="1045" actId="1076"/>
        <pc:sldMkLst>
          <pc:docMk/>
          <pc:sldMk cId="894867496" sldId="299"/>
        </pc:sldMkLst>
      </pc:sldChg>
    </pc:docChg>
  </pc:docChgLst>
  <pc:docChgLst>
    <pc:chgData name="Silvia Ferrari" userId="9ce1c88a-8045-47af-8589-8ffbfaf5df58" providerId="ADAL" clId="{FFC36354-F0FF-4435-B68F-402F266ADD6F}"/>
    <pc:docChg chg="modSld">
      <pc:chgData name="Silvia Ferrari" userId="9ce1c88a-8045-47af-8589-8ffbfaf5df58" providerId="ADAL" clId="{FFC36354-F0FF-4435-B68F-402F266ADD6F}" dt="2024-12-03T09:21:23.277" v="75" actId="20577"/>
      <pc:docMkLst>
        <pc:docMk/>
      </pc:docMkLst>
      <pc:sldChg chg="modSp mod">
        <pc:chgData name="Silvia Ferrari" userId="9ce1c88a-8045-47af-8589-8ffbfaf5df58" providerId="ADAL" clId="{FFC36354-F0FF-4435-B68F-402F266ADD6F}" dt="2024-12-03T09:21:23.277" v="75" actId="20577"/>
        <pc:sldMkLst>
          <pc:docMk/>
          <pc:sldMk cId="816130011" sldId="269"/>
        </pc:sldMkLst>
      </pc:sldChg>
    </pc:docChg>
  </pc:docChgLst>
  <pc:docChgLst>
    <pc:chgData name="Cristina Caldirola" userId="cb06114e-6366-4139-88b2-0704a089fcba" providerId="ADAL" clId="{EB27A29E-CC13-4ED1-8B14-26DC5E2A0B3A}"/>
    <pc:docChg chg="modSld">
      <pc:chgData name="Cristina Caldirola" userId="cb06114e-6366-4139-88b2-0704a089fcba" providerId="ADAL" clId="{EB27A29E-CC13-4ED1-8B14-26DC5E2A0B3A}" dt="2024-11-19T14:03:34.133" v="0" actId="20577"/>
      <pc:docMkLst>
        <pc:docMk/>
      </pc:docMkLst>
      <pc:sldChg chg="modSp mod">
        <pc:chgData name="Cristina Caldirola" userId="cb06114e-6366-4139-88b2-0704a089fcba" providerId="ADAL" clId="{EB27A29E-CC13-4ED1-8B14-26DC5E2A0B3A}" dt="2024-11-19T14:03:34.133" v="0" actId="20577"/>
        <pc:sldMkLst>
          <pc:docMk/>
          <pc:sldMk cId="0"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946624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740314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10/22/2025</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10/22/2025</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402765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10/22/2025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10/22/2025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10/22/2025</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fau.edu/graduate/news-events/open-house/?utm-campaign=Graduate+Open+House+2024&amp;utm-source=Facebook&amp;utm-source=cpc&amp;gad-source=1&amp;gad-campaignid=21719582573&amp;gbraid=0AAAAApO41fAoStwdwvb-slm6Y5JUoylaY&amp;gclid=EAIaIQobChMIjYDt-OD2jwMVmKSDBx3lZzuREAAYASAAEgKRJvD-BwE"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Sicurezza</a:t>
            </a:r>
            <a:r>
              <a:rPr lang="it-IT" sz="280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Cultura</a:t>
            </a:r>
            <a:r>
              <a:rPr lang="it-IT" sz="280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272B-E330-86C6-7551-0DEA901E4787}"/>
            </a:ext>
          </a:extLst>
        </p:cNvPr>
        <p:cNvGrpSpPr/>
        <p:nvPr/>
      </p:nvGrpSpPr>
      <p:grpSpPr>
        <a:xfrm>
          <a:off x="0" y="0"/>
          <a:ext cx="0" cy="0"/>
          <a:chOff x="0" y="0"/>
          <a:chExt cx="0" cy="0"/>
        </a:xfrm>
      </p:grpSpPr>
      <p:sp>
        <p:nvSpPr>
          <p:cNvPr id="6" name="Text Box 18">
            <a:extLst>
              <a:ext uri="{FF2B5EF4-FFF2-40B4-BE49-F238E27FC236}">
                <a16:creationId xmlns:a16="http://schemas.microsoft.com/office/drawing/2014/main" id="{4206DC0E-63E7-F7C9-8D54-86F85D015E0F}"/>
              </a:ext>
            </a:extLst>
          </p:cNvPr>
          <p:cNvSpPr txBox="1">
            <a:spLocks noChangeArrowheads="1"/>
          </p:cNvSpPr>
          <p:nvPr/>
        </p:nvSpPr>
        <p:spPr bwMode="auto">
          <a:xfrm>
            <a:off x="511277" y="543620"/>
            <a:ext cx="11316929"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ct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AF6EE42B-6181-B1E1-2C3F-66523496473A}"/>
              </a:ext>
            </a:extLst>
          </p:cNvPr>
          <p:cNvSpPr txBox="1"/>
          <p:nvPr/>
        </p:nvSpPr>
        <p:spPr>
          <a:xfrm>
            <a:off x="3392127" y="6274476"/>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2" name="Immagine 1" descr="Immagine che contiene testo, schermata, software, Pagina Web&#10;&#10;Il contenuto generato dall'IA potrebbe non essere corretto.">
            <a:extLst>
              <a:ext uri="{FF2B5EF4-FFF2-40B4-BE49-F238E27FC236}">
                <a16:creationId xmlns:a16="http://schemas.microsoft.com/office/drawing/2014/main" id="{5AFFB8DA-3344-DAAB-521C-2D6AEF0E9EDF}"/>
              </a:ext>
            </a:extLst>
          </p:cNvPr>
          <p:cNvPicPr>
            <a:picLocks noChangeAspect="1"/>
          </p:cNvPicPr>
          <p:nvPr/>
        </p:nvPicPr>
        <p:blipFill rotWithShape="1">
          <a:blip r:embed="rId2"/>
          <a:srcRect l="32994" t="32814" r="32392" b="17030"/>
          <a:stretch>
            <a:fillRect/>
          </a:stretch>
        </p:blipFill>
        <p:spPr bwMode="auto">
          <a:xfrm>
            <a:off x="3146233" y="1398990"/>
            <a:ext cx="5879780" cy="45260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48674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Boca </a:t>
            </a:r>
            <a:r>
              <a:rPr lang="it-IT" sz="4000" b="1" dirty="0" err="1">
                <a:latin typeface="Calibri" panose="020F0502020204030204" pitchFamily="34" charset="0"/>
                <a:ea typeface="Calibri" panose="020F0502020204030204" pitchFamily="34" charset="0"/>
                <a:cs typeface="Calibri" panose="020F0502020204030204" pitchFamily="34" charset="0"/>
              </a:rPr>
              <a:t>raton</a:t>
            </a:r>
            <a:r>
              <a:rPr lang="it-IT" sz="4000" b="1" dirty="0">
                <a:latin typeface="Calibri" panose="020F0502020204030204" pitchFamily="34" charset="0"/>
                <a:ea typeface="Calibri" panose="020F0502020204030204" pitchFamily="34" charset="0"/>
                <a:cs typeface="Calibri" panose="020F0502020204030204" pitchFamily="34" charset="0"/>
              </a:rPr>
              <a:t>  </a:t>
            </a:r>
            <a:r>
              <a:rPr lang="it-IT" sz="4000" b="1" dirty="0" err="1">
                <a:latin typeface="Calibri" panose="020F0502020204030204" pitchFamily="34" charset="0"/>
                <a:ea typeface="Calibri" panose="020F0502020204030204" pitchFamily="34" charset="0"/>
                <a:cs typeface="Calibri" panose="020F0502020204030204" pitchFamily="34" charset="0"/>
              </a:rPr>
              <a:t>fau</a:t>
            </a:r>
            <a:endParaRPr lang="it-IT" sz="40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 </a:t>
            </a:r>
          </a:p>
        </p:txBody>
      </p:sp>
      <p:sp>
        <p:nvSpPr>
          <p:cNvPr id="7" name="CasellaDiTesto 6">
            <a:extLst>
              <a:ext uri="{FF2B5EF4-FFF2-40B4-BE49-F238E27FC236}">
                <a16:creationId xmlns:a16="http://schemas.microsoft.com/office/drawing/2014/main" id="{CA3EBDE9-4A4D-802F-AE02-5D5E2F524B68}"/>
              </a:ext>
            </a:extLst>
          </p:cNvPr>
          <p:cNvSpPr txBox="1"/>
          <p:nvPr/>
        </p:nvSpPr>
        <p:spPr>
          <a:xfrm>
            <a:off x="5389003" y="2197982"/>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QUOTA BASE </a:t>
            </a:r>
          </a:p>
        </p:txBody>
      </p:sp>
      <p:graphicFrame>
        <p:nvGraphicFramePr>
          <p:cNvPr id="12" name="Segnaposto contenuto 8">
            <a:extLst>
              <a:ext uri="{FF2B5EF4-FFF2-40B4-BE49-F238E27FC236}">
                <a16:creationId xmlns:a16="http://schemas.microsoft.com/office/drawing/2014/main" id="{4A107073-0940-8E3C-37FF-255D53489E25}"/>
              </a:ext>
            </a:extLst>
          </p:cNvPr>
          <p:cNvGraphicFramePr>
            <a:graphicFrameLocks noGrp="1"/>
          </p:cNvGraphicFramePr>
          <p:nvPr>
            <p:ph idx="1"/>
            <p:extLst>
              <p:ext uri="{D42A27DB-BD31-4B8C-83A1-F6EECF244321}">
                <p14:modId xmlns:p14="http://schemas.microsoft.com/office/powerpoint/2010/main" val="4072650921"/>
              </p:ext>
            </p:extLst>
          </p:nvPr>
        </p:nvGraphicFramePr>
        <p:xfrm>
          <a:off x="5408203" y="2577146"/>
          <a:ext cx="5702249" cy="370840"/>
        </p:xfrm>
        <a:graphic>
          <a:graphicData uri="http://schemas.openxmlformats.org/drawingml/2006/table">
            <a:tbl>
              <a:tblPr firstRow="1" bandRow="1">
                <a:tableStyleId>{5940675A-B579-460E-94D1-54222C63F5DA}</a:tableStyleId>
              </a:tblPr>
              <a:tblGrid>
                <a:gridCol w="4669862">
                  <a:extLst>
                    <a:ext uri="{9D8B030D-6E8A-4147-A177-3AD203B41FA5}">
                      <a16:colId xmlns:a16="http://schemas.microsoft.com/office/drawing/2014/main" val="2351715461"/>
                    </a:ext>
                  </a:extLst>
                </a:gridCol>
                <a:gridCol w="1032387">
                  <a:extLst>
                    <a:ext uri="{9D8B030D-6E8A-4147-A177-3AD203B41FA5}">
                      <a16:colId xmlns:a16="http://schemas.microsoft.com/office/drawing/2014/main" val="3429711789"/>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€ 4.720</a:t>
                      </a:r>
                    </a:p>
                  </a:txBody>
                  <a:tcPr/>
                </a:tc>
                <a:extLst>
                  <a:ext uri="{0D108BD9-81ED-4DB2-BD59-A6C34878D82A}">
                    <a16:rowId xmlns:a16="http://schemas.microsoft.com/office/drawing/2014/main" val="3413270753"/>
                  </a:ext>
                </a:extLst>
              </a:tr>
            </a:tbl>
          </a:graphicData>
        </a:graphic>
      </p:graphicFrame>
      <p:sp>
        <p:nvSpPr>
          <p:cNvPr id="14" name="CasellaDiTesto 13">
            <a:extLst>
              <a:ext uri="{FF2B5EF4-FFF2-40B4-BE49-F238E27FC236}">
                <a16:creationId xmlns:a16="http://schemas.microsoft.com/office/drawing/2014/main" id="{85305CE3-C9F3-D651-F677-C5F44D8A9749}"/>
              </a:ext>
            </a:extLst>
          </p:cNvPr>
          <p:cNvSpPr txBox="1"/>
          <p:nvPr/>
        </p:nvSpPr>
        <p:spPr>
          <a:xfrm>
            <a:off x="5393915" y="3267001"/>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SUPPLEMENTO OBBLIGATORIO </a:t>
            </a:r>
          </a:p>
        </p:txBody>
      </p:sp>
      <p:graphicFrame>
        <p:nvGraphicFramePr>
          <p:cNvPr id="15" name="Segnaposto contenuto 9">
            <a:extLst>
              <a:ext uri="{FF2B5EF4-FFF2-40B4-BE49-F238E27FC236}">
                <a16:creationId xmlns:a16="http://schemas.microsoft.com/office/drawing/2014/main" id="{FAA06D13-62E1-676B-6528-C93678B454F1}"/>
              </a:ext>
            </a:extLst>
          </p:cNvPr>
          <p:cNvGraphicFramePr>
            <a:graphicFrameLocks/>
          </p:cNvGraphicFramePr>
          <p:nvPr>
            <p:extLst>
              <p:ext uri="{D42A27DB-BD31-4B8C-83A1-F6EECF244321}">
                <p14:modId xmlns:p14="http://schemas.microsoft.com/office/powerpoint/2010/main" val="3983363357"/>
              </p:ext>
            </p:extLst>
          </p:nvPr>
        </p:nvGraphicFramePr>
        <p:xfrm>
          <a:off x="5389003" y="3659349"/>
          <a:ext cx="5711616" cy="319410"/>
        </p:xfrm>
        <a:graphic>
          <a:graphicData uri="http://schemas.openxmlformats.org/drawingml/2006/table">
            <a:tbl>
              <a:tblPr firstRow="1" bandRow="1">
                <a:tableStyleId>{5940675A-B579-460E-94D1-54222C63F5DA}</a:tableStyleId>
              </a:tblPr>
              <a:tblGrid>
                <a:gridCol w="4686455">
                  <a:extLst>
                    <a:ext uri="{9D8B030D-6E8A-4147-A177-3AD203B41FA5}">
                      <a16:colId xmlns:a16="http://schemas.microsoft.com/office/drawing/2014/main" val="699500762"/>
                    </a:ext>
                  </a:extLst>
                </a:gridCol>
                <a:gridCol w="1025161">
                  <a:extLst>
                    <a:ext uri="{9D8B030D-6E8A-4147-A177-3AD203B41FA5}">
                      <a16:colId xmlns:a16="http://schemas.microsoft.com/office/drawing/2014/main" val="4095740505"/>
                    </a:ext>
                  </a:extLst>
                </a:gridCol>
              </a:tblGrid>
              <a:tr h="282017">
                <a:tc>
                  <a:txBody>
                    <a:bodyPr/>
                    <a:lstStyle/>
                    <a:p>
                      <a:pPr marL="0" algn="l" defTabSz="457200" rtl="0" eaLnBrk="1" latinLnBrk="0" hangingPunct="1"/>
                      <a:r>
                        <a:rPr lang="it-IT" sz="16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PACCHETTO “</a:t>
                      </a:r>
                      <a:r>
                        <a:rPr lang="it-IT" sz="1600" kern="1200" dirty="0" err="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All</a:t>
                      </a:r>
                      <a:r>
                        <a:rPr lang="it-IT" sz="16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Inclusive – ZERO SORPRESE!”</a:t>
                      </a:r>
                    </a:p>
                  </a:txBody>
                  <a:tcPr marT="37785" marB="37785"/>
                </a:tc>
                <a:tc>
                  <a:txBody>
                    <a:bodyPr/>
                    <a:lstStyle/>
                    <a:p>
                      <a:pPr marL="0" algn="l" defTabSz="457200" rtl="0" eaLnBrk="1" latinLnBrk="0" hangingPunct="1"/>
                      <a:r>
                        <a:rPr lang="it-IT" sz="16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€ 800</a:t>
                      </a:r>
                    </a:p>
                  </a:txBody>
                  <a:tcPr marT="37785" marB="37785"/>
                </a:tc>
                <a:extLst>
                  <a:ext uri="{0D108BD9-81ED-4DB2-BD59-A6C34878D82A}">
                    <a16:rowId xmlns:a16="http://schemas.microsoft.com/office/drawing/2014/main" val="1813324200"/>
                  </a:ext>
                </a:extLst>
              </a:tr>
            </a:tbl>
          </a:graphicData>
        </a:graphic>
      </p:graphicFrame>
      <p:graphicFrame>
        <p:nvGraphicFramePr>
          <p:cNvPr id="16" name="Tabella 15">
            <a:extLst>
              <a:ext uri="{FF2B5EF4-FFF2-40B4-BE49-F238E27FC236}">
                <a16:creationId xmlns:a16="http://schemas.microsoft.com/office/drawing/2014/main" id="{1BA05AA2-2712-561C-F895-38CCC31CB714}"/>
              </a:ext>
            </a:extLst>
          </p:cNvPr>
          <p:cNvGraphicFramePr>
            <a:graphicFrameLocks noGrp="1"/>
          </p:cNvGraphicFramePr>
          <p:nvPr>
            <p:extLst>
              <p:ext uri="{D42A27DB-BD31-4B8C-83A1-F6EECF244321}">
                <p14:modId xmlns:p14="http://schemas.microsoft.com/office/powerpoint/2010/main" val="2787211296"/>
              </p:ext>
            </p:extLst>
          </p:nvPr>
        </p:nvGraphicFramePr>
        <p:xfrm>
          <a:off x="5389003" y="4923216"/>
          <a:ext cx="5741113" cy="731520"/>
        </p:xfrm>
        <a:graphic>
          <a:graphicData uri="http://schemas.openxmlformats.org/drawingml/2006/table">
            <a:tbl>
              <a:tblPr firstRow="1" bandRow="1">
                <a:tableStyleId>{5940675A-B579-460E-94D1-54222C63F5DA}</a:tableStyleId>
              </a:tblPr>
              <a:tblGrid>
                <a:gridCol w="4729818">
                  <a:extLst>
                    <a:ext uri="{9D8B030D-6E8A-4147-A177-3AD203B41FA5}">
                      <a16:colId xmlns:a16="http://schemas.microsoft.com/office/drawing/2014/main" val="2311784569"/>
                    </a:ext>
                  </a:extLst>
                </a:gridCol>
                <a:gridCol w="1011295">
                  <a:extLst>
                    <a:ext uri="{9D8B030D-6E8A-4147-A177-3AD203B41FA5}">
                      <a16:colId xmlns:a16="http://schemas.microsoft.com/office/drawing/2014/main" val="2353645352"/>
                    </a:ext>
                  </a:extLst>
                </a:gridCol>
              </a:tblGrid>
              <a:tr h="0">
                <a:tc>
                  <a:txBody>
                    <a:bodyPr/>
                    <a:lstStyle/>
                    <a:p>
                      <a:r>
                        <a:rPr lang="it-IT" sz="14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ASSICURAZIONE INTEGRATIVA (dopo il 1 novembre)</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275235">
                <a:tc>
                  <a:txBody>
                    <a:bodyPr/>
                    <a:lstStyle/>
                    <a:p>
                      <a:r>
                        <a:rPr lang="it-IT" sz="1400" kern="1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GARANZIA NO RISK (dopo il 1 novembre)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dirty="0">
                          <a:latin typeface="Calibri Light" panose="020F0302020204030204" pitchFamily="34" charset="0"/>
                          <a:ea typeface="Calibri Light" panose="020F0302020204030204" pitchFamily="34" charset="0"/>
                          <a:cs typeface="Calibri Light" panose="020F0302020204030204" pitchFamily="34" charset="0"/>
                        </a:rPr>
                        <a:t>€ 200</a:t>
                      </a:r>
                    </a:p>
                  </a:txBody>
                  <a:tcPr/>
                </a:tc>
                <a:extLst>
                  <a:ext uri="{0D108BD9-81ED-4DB2-BD59-A6C34878D82A}">
                    <a16:rowId xmlns:a16="http://schemas.microsoft.com/office/drawing/2014/main" val="168126315"/>
                  </a:ext>
                </a:extLst>
              </a:tr>
            </a:tbl>
          </a:graphicData>
        </a:graphic>
      </p:graphicFrame>
      <p:sp>
        <p:nvSpPr>
          <p:cNvPr id="17" name="CasellaDiTesto 16">
            <a:extLst>
              <a:ext uri="{FF2B5EF4-FFF2-40B4-BE49-F238E27FC236}">
                <a16:creationId xmlns:a16="http://schemas.microsoft.com/office/drawing/2014/main" id="{57D44ACC-9E60-9319-B935-374283BB6D0C}"/>
              </a:ext>
            </a:extLst>
          </p:cNvPr>
          <p:cNvSpPr txBox="1"/>
          <p:nvPr/>
        </p:nvSpPr>
        <p:spPr>
          <a:xfrm>
            <a:off x="5393915" y="4254014"/>
            <a:ext cx="3759916" cy="646331"/>
          </a:xfrm>
          <a:prstGeom prst="rect">
            <a:avLst/>
          </a:prstGeom>
          <a:noFill/>
        </p:spPr>
        <p:txBody>
          <a:bodyPr wrap="square" rtlCol="0">
            <a:spAutoFit/>
          </a:bodyPr>
          <a:lstStyle/>
          <a:p>
            <a:endParaRPr lang="it-IT" b="1" dirty="0">
              <a:latin typeface="Calibri Light" panose="020F0302020204030204" pitchFamily="34" charset="0"/>
              <a:ea typeface="Calibri Light" panose="020F0302020204030204" pitchFamily="34" charset="0"/>
              <a:cs typeface="Calibri Light" panose="020F0302020204030204" pitchFamily="34" charset="0"/>
            </a:endParaRPr>
          </a:p>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pic>
        <p:nvPicPr>
          <p:cNvPr id="8" name="Immagine 7" descr="Immagine che contiene testo, schermata, software, Pagina Web&#10;&#10;Il contenuto generato dall'IA potrebbe non essere corretto.">
            <a:extLst>
              <a:ext uri="{FF2B5EF4-FFF2-40B4-BE49-F238E27FC236}">
                <a16:creationId xmlns:a16="http://schemas.microsoft.com/office/drawing/2014/main" id="{AB53E24A-B4D4-E04B-6531-BFDB2313B128}"/>
              </a:ext>
            </a:extLst>
          </p:cNvPr>
          <p:cNvPicPr>
            <a:picLocks noChangeAspect="1"/>
          </p:cNvPicPr>
          <p:nvPr/>
        </p:nvPicPr>
        <p:blipFill rotWithShape="1">
          <a:blip r:embed="rId3"/>
          <a:srcRect l="16560" t="33985" r="51940" b="24531"/>
          <a:stretch>
            <a:fillRect/>
          </a:stretch>
        </p:blipFill>
        <p:spPr bwMode="auto">
          <a:xfrm>
            <a:off x="538480" y="2541202"/>
            <a:ext cx="4440194" cy="3113534"/>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descr="Tutte le immagini">
            <a:extLst>
              <a:ext uri="{FF2B5EF4-FFF2-40B4-BE49-F238E27FC236}">
                <a16:creationId xmlns:a16="http://schemas.microsoft.com/office/drawing/2014/main" id="{0AEC6BB1-4CF4-438D-A3E0-C698BA7C6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768396"/>
            <a:ext cx="3857625"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7" name="Segnaposto contenuto 6">
            <a:extLst>
              <a:ext uri="{FF2B5EF4-FFF2-40B4-BE49-F238E27FC236}">
                <a16:creationId xmlns:a16="http://schemas.microsoft.com/office/drawing/2014/main" id="{9B4A1B74-15FB-B28B-7922-8985C1CE30ED}"/>
              </a:ext>
            </a:extLst>
          </p:cNvPr>
          <p:cNvSpPr txBox="1">
            <a:spLocks noGrp="1"/>
          </p:cNvSpPr>
          <p:nvPr>
            <p:ph idx="1"/>
          </p:nvPr>
        </p:nvSpPr>
        <p:spPr>
          <a:xfrm>
            <a:off x="581025" y="2181225"/>
            <a:ext cx="11029950" cy="3678238"/>
          </a:xfrm>
          <a:prstGeom prst="rect">
            <a:avLst/>
          </a:prstGeom>
          <a:noFill/>
        </p:spPr>
        <p:txBody>
          <a:bodyPr wrap="square">
            <a:spAutoFit/>
          </a:bodyPr>
          <a:lstStyle/>
          <a:p>
            <a:pPr algn="ctr">
              <a:lnSpc>
                <a:spcPct val="107000"/>
              </a:lnSpc>
              <a:spcAft>
                <a:spcPts val="800"/>
              </a:spcAft>
              <a:buNone/>
            </a:pPr>
            <a:r>
              <a:rPr lang="it-IT" sz="2400" b="1" kern="10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a:effectLst/>
                <a:latin typeface="Aptos" panose="020B0004020202020204" pitchFamily="34" charset="0"/>
                <a:ea typeface="Aptos" panose="020B0004020202020204" pitchFamily="34" charset="0"/>
                <a:cs typeface="Times New Roman" panose="02020603050405020304" pitchFamily="18" charset="0"/>
              </a:rPr>
              <a:t> EARLY BOOKING</a:t>
            </a:r>
            <a:r>
              <a:rPr lang="it-IT" sz="2400" b="1" kern="100">
                <a:effectLst/>
                <a:latin typeface="Segoe UI Emoji" panose="020B0502040204020203" pitchFamily="34" charset="0"/>
                <a:ea typeface="Aptos" panose="020B0004020202020204" pitchFamily="34" charset="0"/>
                <a:cs typeface="Segoe UI Emoji" panose="020B0502040204020203" pitchFamily="34" charset="0"/>
              </a:rPr>
              <a:t> 🎉</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a:effectLst/>
                <a:latin typeface="Aptos" panose="020B0004020202020204" pitchFamily="34" charset="0"/>
                <a:ea typeface="Aptos" panose="020B0004020202020204" pitchFamily="34" charset="0"/>
                <a:cs typeface="Times New Roman" panose="02020603050405020304" pitchFamily="18" charset="0"/>
              </a:rPr>
              <a:t>Dal 25 settembre al 31 ottobre 2025</a:t>
            </a:r>
            <a:br>
              <a:rPr lang="it-IT" sz="1800" b="1" kern="100">
                <a:effectLst/>
                <a:latin typeface="Aptos" panose="020B0004020202020204" pitchFamily="34" charset="0"/>
                <a:ea typeface="Aptos" panose="020B0004020202020204" pitchFamily="34" charset="0"/>
                <a:cs typeface="Times New Roman" panose="02020603050405020304" pitchFamily="18" charset="0"/>
              </a:rPr>
            </a:br>
            <a:br>
              <a:rPr lang="it-IT" sz="1800" b="1" kern="100">
                <a:effectLst/>
                <a:latin typeface="Aptos" panose="020B0004020202020204" pitchFamily="34" charset="0"/>
                <a:ea typeface="Aptos" panose="020B0004020202020204" pitchFamily="34" charset="0"/>
                <a:cs typeface="Times New Roman" panose="02020603050405020304" pitchFamily="18" charset="0"/>
              </a:rPr>
            </a:br>
            <a:r>
              <a:rPr lang="it-IT" sz="1800" b="1" kern="10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€600:</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t>
            </a:r>
            <a:r>
              <a:rPr lang="it-IT" sz="1800" b="1" kern="100">
                <a:effectLst/>
                <a:latin typeface="Aptos" panose="020B0004020202020204" pitchFamily="34" charset="0"/>
                <a:ea typeface="Aptos" panose="020B0004020202020204" pitchFamily="34" charset="0"/>
                <a:cs typeface="Times New Roman" panose="02020603050405020304" pitchFamily="18" charset="0"/>
              </a:rPr>
              <a:t>Sconto </a:t>
            </a:r>
            <a:r>
              <a:rPr lang="it-IT" sz="1800" kern="100">
                <a:effectLst/>
                <a:latin typeface="Aptos" panose="020B0004020202020204" pitchFamily="34" charset="0"/>
                <a:ea typeface="Aptos" panose="020B0004020202020204" pitchFamily="34" charset="0"/>
                <a:cs typeface="Times New Roman" panose="02020603050405020304" pitchFamily="18" charset="0"/>
              </a:rPr>
              <a:t>di €100 sulla quota di partecipazione</a:t>
            </a: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t>
            </a:r>
            <a:r>
              <a:rPr lang="it-IT" sz="1800" b="1" kern="100">
                <a:effectLst/>
                <a:latin typeface="Aptos" panose="020B0004020202020204" pitchFamily="34" charset="0"/>
                <a:ea typeface="Aptos" panose="020B0004020202020204" pitchFamily="34" charset="0"/>
                <a:cs typeface="Times New Roman" panose="02020603050405020304" pitchFamily="18" charset="0"/>
              </a:rPr>
              <a:t>Assicurazione Integrativa</a:t>
            </a:r>
            <a:r>
              <a:rPr lang="it-IT" sz="1800" kern="100">
                <a:effectLst/>
                <a:latin typeface="Aptos" panose="020B0004020202020204" pitchFamily="34" charset="0"/>
                <a:ea typeface="Aptos" panose="020B0004020202020204" pitchFamily="34" charset="0"/>
                <a:cs typeface="Times New Roman" panose="02020603050405020304" pitchFamily="18" charset="0"/>
              </a:rPr>
              <a:t> (valore € 120) – </a:t>
            </a:r>
            <a:r>
              <a:rPr lang="it-IT" sz="1800" b="1" kern="10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t>
            </a:r>
            <a:r>
              <a:rPr lang="it-IT" sz="1800" b="1" kern="100">
                <a:effectLst/>
                <a:latin typeface="Aptos" panose="020B0004020202020204" pitchFamily="34" charset="0"/>
                <a:ea typeface="Aptos" panose="020B0004020202020204" pitchFamily="34" charset="0"/>
                <a:cs typeface="Times New Roman" panose="02020603050405020304" pitchFamily="18" charset="0"/>
              </a:rPr>
              <a:t>Garanzia No Risk</a:t>
            </a:r>
            <a:r>
              <a:rPr lang="it-IT" sz="1800" kern="100">
                <a:effectLst/>
                <a:latin typeface="Aptos" panose="020B0004020202020204" pitchFamily="34" charset="0"/>
                <a:ea typeface="Aptos" panose="020B0004020202020204" pitchFamily="34" charset="0"/>
                <a:cs typeface="Times New Roman" panose="02020603050405020304" pitchFamily="18" charset="0"/>
              </a:rPr>
              <a:t> (valore di € 200) – </a:t>
            </a:r>
            <a:r>
              <a:rPr lang="it-IT" sz="1800" b="1" kern="10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t>
            </a:r>
            <a:r>
              <a:rPr lang="it-IT" sz="1800" b="1" kern="10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a:effectLst/>
                <a:latin typeface="Aptos" panose="020B0004020202020204" pitchFamily="34" charset="0"/>
                <a:ea typeface="Aptos" panose="020B0004020202020204" pitchFamily="34" charset="0"/>
                <a:cs typeface="Times New Roman" panose="02020603050405020304" pitchFamily="18" charset="0"/>
              </a:rPr>
              <a:t> English (valore € 130) – </a:t>
            </a:r>
            <a:r>
              <a:rPr lang="it-IT" sz="1800" b="1" kern="10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a:effectLst/>
                <a:latin typeface="Aptos" panose="020B0004020202020204" pitchFamily="34" charset="0"/>
                <a:ea typeface="Aptos" panose="020B0004020202020204" pitchFamily="34" charset="0"/>
                <a:cs typeface="Times New Roman" panose="02020603050405020304" pitchFamily="18" charset="0"/>
              </a:rPr>
              <a:t> </a:t>
            </a:r>
            <a:r>
              <a:rPr lang="it-IT" sz="1800" b="1" kern="10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a:effectLst/>
                <a:latin typeface="Aptos" panose="020B0004020202020204" pitchFamily="34" charset="0"/>
                <a:ea typeface="Aptos" panose="020B0004020202020204" pitchFamily="34" charset="0"/>
                <a:cs typeface="Times New Roman" panose="02020603050405020304" pitchFamily="18" charset="0"/>
              </a:rPr>
              <a:t> (valore € 50) – </a:t>
            </a:r>
            <a:r>
              <a:rPr lang="it-IT" sz="1800" b="1" kern="10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5174-AE09-4FC7-FEC2-E347A484658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1BD41B3-EA4E-35CF-35B5-15AFA2C4A32D}"/>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5" name="Segnaposto contenuto 4">
            <a:extLst>
              <a:ext uri="{FF2B5EF4-FFF2-40B4-BE49-F238E27FC236}">
                <a16:creationId xmlns:a16="http://schemas.microsoft.com/office/drawing/2014/main" id="{71324EBA-B0CB-9879-2B0E-9EF0732CC3A9}"/>
              </a:ext>
            </a:extLst>
          </p:cNvPr>
          <p:cNvSpPr txBox="1">
            <a:spLocks noGrp="1"/>
          </p:cNvSpPr>
          <p:nvPr>
            <p:ph idx="1"/>
          </p:nvPr>
        </p:nvSpPr>
        <p:spPr>
          <a:xfrm>
            <a:off x="581025" y="2181225"/>
            <a:ext cx="11029950" cy="3678238"/>
          </a:xfrm>
          <a:prstGeom prst="rect">
            <a:avLst/>
          </a:prstGeom>
          <a:noFill/>
        </p:spPr>
        <p:txBody>
          <a:bodyPr wrap="square">
            <a:spAutoFit/>
          </a:bodyPr>
          <a:lstStyle/>
          <a:p>
            <a:pPr>
              <a:lnSpc>
                <a:spcPct val="107000"/>
              </a:lnSpc>
              <a:spcAft>
                <a:spcPts val="800"/>
              </a:spcAft>
              <a:buNone/>
            </a:pP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dirty="0">
                <a:effectLst/>
                <a:latin typeface="Aptos" panose="020B0004020202020204" pitchFamily="34" charset="0"/>
                <a:ea typeface="Aptos" panose="020B0004020202020204" pitchFamily="34" charset="0"/>
                <a:cs typeface="Times New Roman" panose="02020603050405020304" pitchFamily="18" charset="0"/>
              </a:rPr>
              <a:t> PRIMA OFFERTA SPECIALE</a:t>
            </a: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Dal 1° novembre al 23 dicembre 2025</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€230:</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Sconto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di €50 sulla quota di partecipazione</a:t>
            </a: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English (valore €130)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(valore €50)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23627506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FE1A0-3D2E-4CF0-D842-4A85DF206CE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0B2975F-F9CF-EA37-F98C-21E535027EC6}"/>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6" name="Segnaposto contenuto 5">
            <a:extLst>
              <a:ext uri="{FF2B5EF4-FFF2-40B4-BE49-F238E27FC236}">
                <a16:creationId xmlns:a16="http://schemas.microsoft.com/office/drawing/2014/main" id="{16B3F2F0-23FD-2A57-1634-6264C8CB62DB}"/>
              </a:ext>
            </a:extLst>
          </p:cNvPr>
          <p:cNvSpPr txBox="1">
            <a:spLocks noGrp="1"/>
          </p:cNvSpPr>
          <p:nvPr>
            <p:ph idx="1"/>
          </p:nvPr>
        </p:nvSpPr>
        <p:spPr>
          <a:xfrm>
            <a:off x="581025" y="2181225"/>
            <a:ext cx="11029950" cy="3678238"/>
          </a:xfrm>
          <a:prstGeom prst="rect">
            <a:avLst/>
          </a:prstGeom>
          <a:noFill/>
        </p:spPr>
        <p:txBody>
          <a:bodyPr wrap="square">
            <a:spAutoFit/>
          </a:bodyPr>
          <a:lstStyle/>
          <a:p>
            <a:pPr>
              <a:lnSpc>
                <a:spcPct val="107000"/>
              </a:lnSpc>
              <a:spcAft>
                <a:spcPts val="800"/>
              </a:spcAft>
              <a:buNone/>
            </a:pP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dirty="0">
                <a:effectLst/>
                <a:latin typeface="Aptos" panose="020B0004020202020204" pitchFamily="34" charset="0"/>
                <a:ea typeface="Aptos" panose="020B0004020202020204" pitchFamily="34" charset="0"/>
                <a:cs typeface="Times New Roman" panose="02020603050405020304" pitchFamily="18" charset="0"/>
              </a:rPr>
              <a:t> SECONDA OFFERTA SPECIALE</a:t>
            </a: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Dal 24 dicembre 2025 al 28 febbraio 2026</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€180:</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English (valore €130)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(valore €50)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121515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BOCA Raton - FLORIDA ATLANTIC UNIVERSITY 2026</a:t>
            </a:r>
          </a:p>
        </p:txBody>
      </p:sp>
      <p:sp>
        <p:nvSpPr>
          <p:cNvPr id="14" name="Rectangle 13">
            <a:extLst>
              <a:ext uri="{FF2B5EF4-FFF2-40B4-BE49-F238E27FC236}">
                <a16:creationId xmlns:a16="http://schemas.microsoft.com/office/drawing/2014/main" id="{6F306C00-E0A9-4E79-AF25-3D295CA90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asellaDiTesto 7">
            <a:extLst>
              <a:ext uri="{FF2B5EF4-FFF2-40B4-BE49-F238E27FC236}">
                <a16:creationId xmlns:a16="http://schemas.microsoft.com/office/drawing/2014/main" id="{8A9D094B-A1D8-FB8B-BD82-646967E02896}"/>
              </a:ext>
            </a:extLst>
          </p:cNvPr>
          <p:cNvSpPr txBox="1"/>
          <p:nvPr/>
        </p:nvSpPr>
        <p:spPr>
          <a:xfrm>
            <a:off x="6332528" y="2180496"/>
            <a:ext cx="4951955" cy="3885024"/>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r>
              <a:rPr lang="en-US" b="1"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Boca Raton</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è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una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elegante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città</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costiera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situata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nella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Florida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sud</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-orientale,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tra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Palm Beach e Fort Lauderdale.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Conosciuta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per il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suo</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stile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raffinato</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le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spiagge</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curate, i resort di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lusso</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e i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campi</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da golf, è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una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meta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ideale</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per chi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cerca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relax, shopping e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bellezza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naturale</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a:t>
            </a:r>
            <a:br>
              <a:rPr lang="en-US" dirty="0">
                <a:solidFill>
                  <a:schemeClr val="tx2"/>
                </a:solidFill>
                <a:latin typeface="Calibri Light" panose="020F0302020204030204" pitchFamily="34" charset="0"/>
                <a:ea typeface="Calibri Light" panose="020F0302020204030204" pitchFamily="34" charset="0"/>
                <a:cs typeface="Calibri Light" panose="020F0302020204030204" pitchFamily="34" charset="0"/>
              </a:rPr>
            </a:b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La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città</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si</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distingue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anche</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per la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sua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architettura</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in stile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mediterraneo</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i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parchi</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ben tenuti, e i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quartieri</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residenziali</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b="0" i="0" dirty="0" err="1">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esclusivi</a:t>
            </a:r>
            <a:r>
              <a:rPr lang="en-US" b="0" i="0" dirty="0">
                <a:solidFill>
                  <a:schemeClr val="tx2"/>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en-US" dirty="0">
              <a:solidFill>
                <a:schemeClr val="tx2"/>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28" name="Picture 4" descr="Iconic Boca Raton Landmarks, Monuments, &amp; Points of Interest ...">
            <a:extLst>
              <a:ext uri="{FF2B5EF4-FFF2-40B4-BE49-F238E27FC236}">
                <a16:creationId xmlns:a16="http://schemas.microsoft.com/office/drawing/2014/main" id="{002B200B-62A3-9ADE-B04F-806452BB40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533" y="2180496"/>
            <a:ext cx="5412941" cy="4045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LA SCUOLA:</a:t>
            </a: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La nostra scuola, la </a:t>
            </a:r>
            <a:r>
              <a:rPr lang="it-IT" b="1" dirty="0">
                <a:latin typeface="Calibri Light" panose="020F0302020204030204" pitchFamily="34" charset="0"/>
                <a:ea typeface="Calibri Light" panose="020F0302020204030204" pitchFamily="34" charset="0"/>
                <a:cs typeface="Calibri Light" panose="020F0302020204030204" pitchFamily="34" charset="0"/>
                <a:hlinkClick r:id="rId2"/>
              </a:rPr>
              <a:t>Florida Atlantic University</a:t>
            </a:r>
            <a:r>
              <a:rPr lang="it-IT" dirty="0">
                <a:latin typeface="Calibri Light" panose="020F0302020204030204" pitchFamily="34" charset="0"/>
                <a:ea typeface="Calibri Light" panose="020F0302020204030204" pitchFamily="34" charset="0"/>
                <a:cs typeface="Calibri Light" panose="020F0302020204030204" pitchFamily="34" charset="0"/>
              </a:rPr>
              <a:t> è una università fondata nel 1961 e fa parte del sistema universitario statale della Florida. Offre un ambiente accademico moderno, innovativo e multiculturale.</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descr="Immagine che contiene testo, diagramma, schermata, Piano&#10;&#10;Il contenuto generato dall'IA potrebbe non essere corretto.">
            <a:extLst>
              <a:ext uri="{FF2B5EF4-FFF2-40B4-BE49-F238E27FC236}">
                <a16:creationId xmlns:a16="http://schemas.microsoft.com/office/drawing/2014/main" id="{ED256AFD-4DDB-0BA6-A356-244C1614E679}"/>
              </a:ext>
            </a:extLst>
          </p:cNvPr>
          <p:cNvPicPr>
            <a:picLocks noChangeAspect="1"/>
          </p:cNvPicPr>
          <p:nvPr/>
        </p:nvPicPr>
        <p:blipFill rotWithShape="1">
          <a:blip r:embed="rId3"/>
          <a:srcRect l="32745" t="11016" b="12344"/>
          <a:stretch>
            <a:fillRect/>
          </a:stretch>
        </p:blipFill>
        <p:spPr bwMode="auto">
          <a:xfrm>
            <a:off x="5280850" y="1119935"/>
            <a:ext cx="6114737" cy="3701671"/>
          </a:xfrm>
          <a:prstGeom prst="rect">
            <a:avLst/>
          </a:prstGeom>
          <a:ln>
            <a:noFill/>
          </a:ln>
          <a:extLst>
            <a:ext uri="{53640926-AAD7-44D8-BBD7-CCE9431645EC}">
              <a14:shadowObscured xmlns:a14="http://schemas.microsoft.com/office/drawing/2010/main"/>
            </a:ext>
          </a:extLst>
        </p:spPr>
      </p:pic>
      <p:sp>
        <p:nvSpPr>
          <p:cNvPr id="8" name="Freccia a destra 7">
            <a:extLst>
              <a:ext uri="{FF2B5EF4-FFF2-40B4-BE49-F238E27FC236}">
                <a16:creationId xmlns:a16="http://schemas.microsoft.com/office/drawing/2014/main" id="{06BC9EAC-1337-466E-8E4C-46EB3D5151A9}"/>
              </a:ext>
            </a:extLst>
          </p:cNvPr>
          <p:cNvSpPr/>
          <p:nvPr/>
        </p:nvSpPr>
        <p:spPr>
          <a:xfrm rot="21189183">
            <a:off x="4496679" y="236030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35483"/>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12 – 17 anni </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Campus</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5 – 20 luglio 2026*</a:t>
            </a:r>
            <a:br>
              <a:rPr lang="it-IT" dirty="0">
                <a:highlight>
                  <a:srgbClr val="FFFF00"/>
                </a:highlight>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19 luglio – 3 agosto 2026*</a:t>
            </a:r>
            <a:br>
              <a:rPr lang="it-IT" sz="2400" dirty="0">
                <a:highlight>
                  <a:srgbClr val="FFFF00"/>
                </a:highlight>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*data di arrivo in Italia</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2" name="Immagine 1" descr="Immagine che contiene testo, schermata, software, Pagina Web&#10;&#10;Il contenuto generato dall'IA potrebbe non essere corretto.">
            <a:extLst>
              <a:ext uri="{FF2B5EF4-FFF2-40B4-BE49-F238E27FC236}">
                <a16:creationId xmlns:a16="http://schemas.microsoft.com/office/drawing/2014/main" id="{51ABD067-B53D-9867-0B8F-8966D4F4CC53}"/>
              </a:ext>
            </a:extLst>
          </p:cNvPr>
          <p:cNvPicPr>
            <a:picLocks noChangeAspect="1"/>
          </p:cNvPicPr>
          <p:nvPr/>
        </p:nvPicPr>
        <p:blipFill rotWithShape="1">
          <a:blip r:embed="rId2"/>
          <a:srcRect l="16310" t="31172" r="56796" b="30859"/>
          <a:stretch>
            <a:fillRect/>
          </a:stretch>
        </p:blipFill>
        <p:spPr bwMode="auto">
          <a:xfrm>
            <a:off x="6007510" y="988142"/>
            <a:ext cx="5083276" cy="3812457"/>
          </a:xfrm>
          <a:prstGeom prst="rect">
            <a:avLst/>
          </a:prstGeom>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974445"/>
            <a:ext cx="4454013" cy="3751744"/>
          </a:xfrm>
        </p:spPr>
        <p:txBody>
          <a:bodyPr>
            <a:normAutofit fontScale="850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2400" dirty="0">
                <a:latin typeface="Calibri Light" panose="020F0302020204030204" pitchFamily="34" charset="0"/>
                <a:ea typeface="Calibri Light" panose="020F0302020204030204" pitchFamily="34" charset="0"/>
                <a:cs typeface="Calibri Light" panose="020F0302020204030204" pitchFamily="34" charset="0"/>
              </a:rPr>
              <a:t>La sistemazione prevede mini appartamenti composti da camere singole e doppie con bagno in comune, dislocati all’interno del campus.</a:t>
            </a:r>
          </a:p>
          <a:p>
            <a:r>
              <a:rPr lang="it-IT" sz="2400" dirty="0">
                <a:latin typeface="Calibri Light" panose="020F0302020204030204" pitchFamily="34" charset="0"/>
                <a:ea typeface="Calibri Light" panose="020F0302020204030204" pitchFamily="34" charset="0"/>
                <a:cs typeface="Calibri Light" panose="020F0302020204030204" pitchFamily="34" charset="0"/>
              </a:rPr>
              <a:t>Pensione completa presso la mensa del campus e </a:t>
            </a:r>
            <a:r>
              <a:rPr lang="it-IT" sz="24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2400" dirty="0">
                <a:latin typeface="Calibri Light" panose="020F0302020204030204" pitchFamily="34" charset="0"/>
                <a:ea typeface="Calibri Light" panose="020F0302020204030204" pitchFamily="34" charset="0"/>
                <a:cs typeface="Calibri Light" panose="020F0302020204030204" pitchFamily="34" charset="0"/>
              </a:rPr>
              <a:t> lunches durante le gite di un’intera giornata incluse nel programma</a:t>
            </a:r>
            <a:r>
              <a:rPr lang="it-IT" dirty="0"/>
              <a:t>.</a:t>
            </a:r>
            <a:endParaRPr lang="it-IT" sz="3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descr="Immagine che contiene letto, schermata, testo, arredo&#10;&#10;Il contenuto generato dall'IA potrebbe non essere corretto.">
            <a:extLst>
              <a:ext uri="{FF2B5EF4-FFF2-40B4-BE49-F238E27FC236}">
                <a16:creationId xmlns:a16="http://schemas.microsoft.com/office/drawing/2014/main" id="{A59AEB5D-0A2E-F2DC-44E9-21B3A06B1B18}"/>
              </a:ext>
            </a:extLst>
          </p:cNvPr>
          <p:cNvPicPr>
            <a:picLocks noChangeAspect="1"/>
          </p:cNvPicPr>
          <p:nvPr/>
        </p:nvPicPr>
        <p:blipFill rotWithShape="1">
          <a:blip r:embed="rId2"/>
          <a:srcRect l="49927" t="17952" r="9359" b="14331"/>
          <a:stretch>
            <a:fillRect/>
          </a:stretch>
        </p:blipFill>
        <p:spPr bwMode="auto">
          <a:xfrm>
            <a:off x="6569298" y="1233415"/>
            <a:ext cx="5081927" cy="3340809"/>
          </a:xfrm>
          <a:prstGeom prst="rect">
            <a:avLst/>
          </a:prstGeom>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GENERAL</a:t>
            </a: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4" name="Immagine 3" descr="Immagine che contiene vestiti, persona, interno, muro&#10;&#10;Il contenuto generato dall'IA potrebbe non essere corretto.">
            <a:extLst>
              <a:ext uri="{FF2B5EF4-FFF2-40B4-BE49-F238E27FC236}">
                <a16:creationId xmlns:a16="http://schemas.microsoft.com/office/drawing/2014/main" id="{4CA591FC-8692-F8A4-4F26-A524349F403C}"/>
              </a:ext>
            </a:extLst>
          </p:cNvPr>
          <p:cNvPicPr>
            <a:picLocks noChangeAspect="1"/>
          </p:cNvPicPr>
          <p:nvPr/>
        </p:nvPicPr>
        <p:blipFill>
          <a:blip r:embed="rId2"/>
          <a:stretch>
            <a:fillRect/>
          </a:stretch>
        </p:blipFill>
        <p:spPr>
          <a:xfrm>
            <a:off x="6350164" y="945534"/>
            <a:ext cx="5015927" cy="383423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471953" y="599771"/>
            <a:ext cx="6095996" cy="4581829"/>
          </a:xfrm>
        </p:spPr>
        <p:txBody>
          <a:bodyPr>
            <a:normAutofit fontScale="92500" lnSpcReduction="10000"/>
          </a:bodyPr>
          <a:lstStyle/>
          <a:p>
            <a:pPr marL="0" indent="0">
              <a:buNone/>
            </a:pPr>
            <a:endParaRPr lang="it-IT" sz="2400" u="sng"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p>
          <a:p>
            <a:pPr marL="0" indent="0">
              <a:buNone/>
            </a:pPr>
            <a:r>
              <a:rPr kumimoji="0" lang="it-IT" sz="1800"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Sono comprese:</a:t>
            </a:r>
            <a:endParaRPr lang="it-IT" sz="1800" u="sng" dirty="0">
              <a:latin typeface="Calibri Light" panose="020F0302020204030204" pitchFamily="34" charset="0"/>
              <a:ea typeface="Calibri Light" panose="020F0302020204030204" pitchFamily="34" charset="0"/>
              <a:cs typeface="Calibri Light" panose="020F03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3 gite di un’intera giornata (con ritorno in campus in tarda serata) a:</a:t>
            </a:r>
          </a:p>
          <a:p>
            <a:pPr marL="0" indent="0">
              <a:buNone/>
            </a:pPr>
            <a:r>
              <a:rPr lang="it-IT" sz="1800" dirty="0">
                <a:latin typeface="Calibri Light" panose="020F0302020204030204" pitchFamily="34" charset="0"/>
                <a:ea typeface="Calibri Light" panose="020F0302020204030204" pitchFamily="34" charset="0"/>
                <a:cs typeface="Calibri Light" panose="020F0302020204030204" pitchFamily="34" charset="0"/>
              </a:rPr>
              <a:t>       Miami Beach</a:t>
            </a:r>
          </a:p>
          <a:p>
            <a:pPr marL="0" indent="0">
              <a:buNone/>
            </a:pPr>
            <a:r>
              <a:rPr lang="it-IT" sz="1800" dirty="0">
                <a:latin typeface="Calibri Light" panose="020F0302020204030204" pitchFamily="34" charset="0"/>
                <a:ea typeface="Calibri Light" panose="020F0302020204030204" pitchFamily="34" charset="0"/>
                <a:cs typeface="Calibri Light" panose="020F0302020204030204" pitchFamily="34" charset="0"/>
              </a:rPr>
              <a:t>       </a:t>
            </a:r>
            <a:r>
              <a:rPr lang="en-US" sz="1800" dirty="0">
                <a:latin typeface="Calibri Light" panose="020F0302020204030204" pitchFamily="34" charset="0"/>
                <a:ea typeface="Calibri Light" panose="020F0302020204030204" pitchFamily="34" charset="0"/>
                <a:cs typeface="Calibri Light" panose="020F0302020204030204" pitchFamily="34" charset="0"/>
              </a:rPr>
              <a:t>Philip &amp; Patricia Frost Museum of Science (</a:t>
            </a:r>
            <a:r>
              <a:rPr lang="en-US" sz="1800" dirty="0" err="1">
                <a:latin typeface="Calibri Light" panose="020F0302020204030204" pitchFamily="34" charset="0"/>
                <a:ea typeface="Calibri Light" panose="020F0302020204030204" pitchFamily="34" charset="0"/>
                <a:cs typeface="Calibri Light" panose="020F0302020204030204" pitchFamily="34" charset="0"/>
              </a:rPr>
              <a:t>ingresso</a:t>
            </a:r>
            <a:r>
              <a:rPr lang="en-US" sz="1800" dirty="0">
                <a:latin typeface="Calibri Light" panose="020F0302020204030204" pitchFamily="34" charset="0"/>
                <a:ea typeface="Calibri Light" panose="020F0302020204030204" pitchFamily="34" charset="0"/>
                <a:cs typeface="Calibri Light" panose="020F0302020204030204" pitchFamily="34" charset="0"/>
              </a:rPr>
              <a:t> </a:t>
            </a:r>
            <a:r>
              <a:rPr lang="en-US" sz="1800" dirty="0" err="1">
                <a:latin typeface="Calibri Light" panose="020F0302020204030204" pitchFamily="34" charset="0"/>
                <a:ea typeface="Calibri Light" panose="020F0302020204030204" pitchFamily="34" charset="0"/>
                <a:cs typeface="Calibri Light" panose="020F0302020204030204" pitchFamily="34" charset="0"/>
              </a:rPr>
              <a:t>incluso</a:t>
            </a:r>
            <a:r>
              <a:rPr lang="en-US" sz="1800" dirty="0">
                <a:latin typeface="Calibri Light" panose="020F0302020204030204" pitchFamily="34" charset="0"/>
                <a:ea typeface="Calibri Light" panose="020F0302020204030204" pitchFamily="34" charset="0"/>
                <a:cs typeface="Calibri Light" panose="020F0302020204030204" pitchFamily="34" charset="0"/>
              </a:rPr>
              <a:t>)</a:t>
            </a:r>
          </a:p>
          <a:p>
            <a:pPr marL="0" indent="0">
              <a:buNone/>
            </a:pPr>
            <a:r>
              <a:rPr lang="it-IT" sz="1800" dirty="0">
                <a:latin typeface="Calibri Light" panose="020F0302020204030204" pitchFamily="34" charset="0"/>
                <a:ea typeface="Calibri Light" panose="020F0302020204030204" pitchFamily="34" charset="0"/>
                <a:cs typeface="Calibri Light" panose="020F0302020204030204" pitchFamily="34" charset="0"/>
              </a:rPr>
              <a:t>        Zoo di Miami (ingresso incluso)</a:t>
            </a:r>
          </a:p>
          <a:p>
            <a:r>
              <a:rPr lang="it-IT" sz="1800" dirty="0">
                <a:latin typeface="Calibri Light" panose="020F0302020204030204" pitchFamily="34" charset="0"/>
                <a:ea typeface="Calibri Light" panose="020F0302020204030204" pitchFamily="34" charset="0"/>
                <a:cs typeface="Calibri Light" panose="020F0302020204030204" pitchFamily="34" charset="0"/>
              </a:rPr>
              <a:t>6 gite/uscite di mezza giornata per esempio per visitare il Boca Aquarium (ingresso incluso), South Beach Park, Fort Lauderdale, partecipare a Beach </a:t>
            </a:r>
            <a:r>
              <a:rPr lang="it-IT" sz="1800" dirty="0" err="1">
                <a:latin typeface="Calibri Light" panose="020F0302020204030204" pitchFamily="34" charset="0"/>
                <a:ea typeface="Calibri Light" panose="020F0302020204030204" pitchFamily="34" charset="0"/>
                <a:cs typeface="Calibri Light" panose="020F0302020204030204" pitchFamily="34" charset="0"/>
              </a:rPr>
              <a:t>Olympics</a:t>
            </a:r>
            <a:r>
              <a:rPr lang="it-IT" sz="1800" dirty="0">
                <a:latin typeface="Calibri Light" panose="020F0302020204030204" pitchFamily="34" charset="0"/>
                <a:ea typeface="Calibri Light" panose="020F0302020204030204" pitchFamily="34" charset="0"/>
                <a:cs typeface="Calibri Light" panose="020F0302020204030204" pitchFamily="34" charset="0"/>
              </a:rPr>
              <a:t> a Red Reef Park o fare shopping a </a:t>
            </a:r>
            <a:r>
              <a:rPr lang="it-IT" sz="1800" dirty="0" err="1">
                <a:latin typeface="Calibri Light" panose="020F0302020204030204" pitchFamily="34" charset="0"/>
                <a:ea typeface="Calibri Light" panose="020F0302020204030204" pitchFamily="34" charset="0"/>
                <a:cs typeface="Calibri Light" panose="020F0302020204030204" pitchFamily="34" charset="0"/>
              </a:rPr>
              <a:t>Mizner</a:t>
            </a:r>
            <a:r>
              <a:rPr lang="it-IT" sz="1800" dirty="0">
                <a:latin typeface="Calibri Light" panose="020F0302020204030204" pitchFamily="34" charset="0"/>
                <a:ea typeface="Calibri Light" panose="020F0302020204030204" pitchFamily="34" charset="0"/>
                <a:cs typeface="Calibri Light" panose="020F0302020204030204" pitchFamily="34" charset="0"/>
              </a:rPr>
              <a:t> Park.</a:t>
            </a:r>
          </a:p>
          <a:p>
            <a:pPr marL="0" indent="0">
              <a:buNone/>
            </a:pPr>
            <a:r>
              <a:rPr lang="it-IT" sz="1400" i="1" dirty="0"/>
              <a:t>Le gite potrebbero subire lievi variazioni prima della partenza.</a:t>
            </a:r>
            <a:br>
              <a:rPr lang="it-IT" sz="1400" dirty="0"/>
            </a:br>
            <a:r>
              <a:rPr lang="it-IT" sz="1400" i="1" dirty="0"/>
              <a:t>Il programma definitivo verrà consegnato ai Capigruppo all’arrivo in loco.</a:t>
            </a:r>
            <a:endParaRPr lang="it-IT" sz="1400" dirty="0"/>
          </a:p>
          <a:p>
            <a:endParaRPr lang="it-IT" sz="2100" dirty="0">
              <a:latin typeface="Calibri Light" panose="020F0302020204030204" pitchFamily="34" charset="0"/>
              <a:ea typeface="Calibri Light" panose="020F0302020204030204" pitchFamily="34" charset="0"/>
              <a:cs typeface="Calibri Light" panose="020F0302020204030204"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Immagine 2" descr="500+ Miami Beach Pictures [HD] - Miami | Download Free Images on ...">
            <a:extLst>
              <a:ext uri="{FF2B5EF4-FFF2-40B4-BE49-F238E27FC236}">
                <a16:creationId xmlns:a16="http://schemas.microsoft.com/office/drawing/2014/main" id="{5FB46CA2-2442-0081-BFB1-E5EF3F94B9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66271" y="743915"/>
            <a:ext cx="4975118" cy="3731596"/>
          </a:xfrm>
          <a:prstGeom prst="rect">
            <a:avLst/>
          </a:prstGeom>
          <a:noFill/>
          <a:ln>
            <a:noFill/>
          </a:ln>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4517474" cy="4697144"/>
          </a:xfrm>
        </p:spPr>
        <p:txBody>
          <a:bodyPr>
            <a:normAutofit/>
          </a:bodyPr>
          <a:lstStyle/>
          <a:p>
            <a:pPr marL="0" indent="0">
              <a:buNone/>
            </a:pPr>
            <a:r>
              <a:rPr lang="it-IT" sz="1800" b="1" u="sng"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MIAMI BEACH</a:t>
            </a:r>
            <a:br>
              <a:rPr lang="it-IT" sz="1800"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br>
            <a:endParaRPr lang="it-IT" sz="1800"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Miami Beach è una celebre località balneare situata sulla costa sud-orientale della Florida, nota per le sue spiagge bianche, l'acqua turchese dell'Oceano Atlantico e la vivace vita notturna. Famosa anche per il quartiere Art Deco di South Beach, Miami Beach unisce cultura, arte, lusso e relax in un’atmosfera tropicale e cosmopolita.</a:t>
            </a:r>
            <a:endParaRPr lang="it-IT" sz="1800"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descr="500+ Miami Beach Pictures [HD] - Miami | Download Free Images on ...">
            <a:extLst>
              <a:ext uri="{FF2B5EF4-FFF2-40B4-BE49-F238E27FC236}">
                <a16:creationId xmlns:a16="http://schemas.microsoft.com/office/drawing/2014/main" id="{4E7B84FF-B36B-4B9E-3EB6-CC5DA856795C}"/>
              </a:ext>
            </a:extLst>
          </p:cNvPr>
          <p:cNvPicPr>
            <a:picLocks noChangeAspect="1"/>
          </p:cNvPicPr>
          <p:nvPr/>
        </p:nvPicPr>
        <p:blipFill rotWithShape="1">
          <a:blip r:embed="rId2">
            <a:extLst>
              <a:ext uri="{28A0092B-C50C-407E-A947-70E740481C1C}">
                <a14:useLocalDpi xmlns:a14="http://schemas.microsoft.com/office/drawing/2010/main" val="0"/>
              </a:ext>
            </a:extLst>
          </a:blip>
          <a:srcRect t="2428" b="3626"/>
          <a:stretch>
            <a:fillRect/>
          </a:stretch>
        </p:blipFill>
        <p:spPr bwMode="auto">
          <a:xfrm>
            <a:off x="5317336" y="912802"/>
            <a:ext cx="6119495" cy="3832860"/>
          </a:xfrm>
          <a:prstGeom prst="rect">
            <a:avLst/>
          </a:prstGeom>
          <a:noFill/>
          <a:ln>
            <a:noFill/>
          </a:ln>
          <a:extLst>
            <a:ext uri="{53640926-AAD7-44D8-BBD7-CCE9431645EC}">
              <a14:shadowObscured xmlns:a14="http://schemas.microsoft.com/office/drawing/2010/main"/>
            </a:ext>
          </a:extLst>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5556-603A-2775-6CF1-79A2B39E92C9}"/>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2A02A47-4BBA-9998-0335-41108747287F}"/>
              </a:ext>
            </a:extLst>
          </p:cNvPr>
          <p:cNvSpPr>
            <a:spLocks noGrp="1"/>
          </p:cNvSpPr>
          <p:nvPr>
            <p:ph idx="1"/>
          </p:nvPr>
        </p:nvSpPr>
        <p:spPr>
          <a:xfrm>
            <a:off x="782113" y="651603"/>
            <a:ext cx="4193010" cy="4471002"/>
          </a:xfrm>
        </p:spPr>
        <p:txBody>
          <a:bodyPr>
            <a:normAutofit fontScale="92500"/>
          </a:bodyPr>
          <a:lstStyle/>
          <a:p>
            <a:pPr marL="0" indent="0">
              <a:buNone/>
            </a:pPr>
            <a:endParaRPr lang="it-IT" u="sng"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it-IT" u="sng" dirty="0">
                <a:latin typeface="Calibri" panose="020F0502020204030204" pitchFamily="34" charset="0"/>
                <a:ea typeface="Calibri" panose="020F0502020204030204" pitchFamily="34" charset="0"/>
                <a:cs typeface="Calibri" panose="020F0502020204030204" pitchFamily="34" charset="0"/>
              </a:rPr>
              <a:t>PHILIP &amp; PATRICIA FROST MUSEUM OF SCIENCE</a:t>
            </a:r>
          </a:p>
          <a:p>
            <a:r>
              <a:rPr lang="it-IT" sz="1700" dirty="0">
                <a:latin typeface="Calibri Light" panose="020F0302020204030204" pitchFamily="34" charset="0"/>
                <a:ea typeface="Calibri Light" panose="020F0302020204030204" pitchFamily="34" charset="0"/>
                <a:cs typeface="Calibri Light" panose="020F0302020204030204" pitchFamily="34" charset="0"/>
              </a:rPr>
              <a:t>E’ un museo moderno e dinamico che combina ambiente, tecnologia ed esperienze immersive, perfetto per visitatori di ogni età interessati alla scienza e alla natura. Si trova nel cuore del centro di Miami, nel parco costiero Maurice A. Ferré Park, affacciato sulla baia di Biscayne. Tra i suoi elementi più spettacolari ci sono un acquario gigantesco a 3 livelli, che ricrea gli ecosistemi della Florida del Sud e della Corrente del Golfo, Un planetario che offre esperienze immersive nello spazio o negli abissi marini e mostre interattive sulle scienze STEM.</a:t>
            </a:r>
          </a:p>
          <a:p>
            <a:endParaRPr lang="it-IT"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8" name="Immagine 7" descr="About the Building - Frost Science">
            <a:extLst>
              <a:ext uri="{FF2B5EF4-FFF2-40B4-BE49-F238E27FC236}">
                <a16:creationId xmlns:a16="http://schemas.microsoft.com/office/drawing/2014/main" id="{0DE760BF-3CED-0EF2-333C-0DEE45D897A2}"/>
              </a:ext>
            </a:extLst>
          </p:cNvPr>
          <p:cNvPicPr>
            <a:picLocks noChangeAspect="1"/>
          </p:cNvPicPr>
          <p:nvPr/>
        </p:nvPicPr>
        <p:blipFill rotWithShape="1">
          <a:blip r:embed="rId2">
            <a:extLst>
              <a:ext uri="{28A0092B-C50C-407E-A947-70E740481C1C}">
                <a14:useLocalDpi xmlns:a14="http://schemas.microsoft.com/office/drawing/2010/main" val="0"/>
              </a:ext>
            </a:extLst>
          </a:blip>
          <a:srcRect l="9468" r="18671"/>
          <a:stretch>
            <a:fillRect/>
          </a:stretch>
        </p:blipFill>
        <p:spPr bwMode="auto">
          <a:xfrm>
            <a:off x="5653549" y="1706408"/>
            <a:ext cx="5910726" cy="257062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1478461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3</TotalTime>
  <Words>1113</Words>
  <Application>Microsoft Office PowerPoint</Application>
  <PresentationFormat>Widescreen</PresentationFormat>
  <Paragraphs>81</Paragraphs>
  <Slides>16</Slides>
  <Notes>2</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16</vt:i4>
      </vt:variant>
    </vt:vector>
  </HeadingPairs>
  <TitlesOfParts>
    <vt:vector size="26" baseType="lpstr">
      <vt:lpstr>Aptos</vt:lpstr>
      <vt:lpstr>Calibri</vt:lpstr>
      <vt:lpstr>Calibri Light</vt:lpstr>
      <vt:lpstr>Cavolini</vt:lpstr>
      <vt:lpstr>Gill Sans MT</vt:lpstr>
      <vt:lpstr>Nirmala UI</vt:lpstr>
      <vt:lpstr>Segoe UI Emoji</vt:lpstr>
      <vt:lpstr>Symbol</vt:lpstr>
      <vt:lpstr>Wingdings 2</vt:lpstr>
      <vt:lpstr>Dividendi</vt:lpstr>
      <vt:lpstr>Presentazione standard di PowerPoint</vt:lpstr>
      <vt:lpstr>BOCA Raton - FLORIDA ATLANTIC UNIVERSITY 2026</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Boca raton  fau</vt:lpstr>
      <vt:lpstr>COME ISCRIVERSI</vt:lpstr>
      <vt:lpstr>OFFERTE SPECIALI</vt:lpstr>
      <vt:lpstr>OFFERTE SPECIALI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Chiara Olivari</cp:lastModifiedBy>
  <cp:revision>1</cp:revision>
  <dcterms:modified xsi:type="dcterms:W3CDTF">2025-10-22T08:38:34Z</dcterms:modified>
</cp:coreProperties>
</file>