
<file path=[Content_Types].xml><?xml version="1.0" encoding="utf-8"?>
<Types xmlns="http://schemas.openxmlformats.org/package/2006/content-types">
  <Default ContentType="image/x-emf" Extension="emf"/>
  <Default ContentType="image/jpeg" Extension="jpeg"/>
  <Default ContentType="image/png" Extension="png"/>
  <Default ContentType="application/vnd.openxmlformats-package.relationships+xml" Extension="rels"/>
  <Default ContentType="application/xml" Extension="xml"/>
  <Override ContentType="application/vnd.openxmlformats-officedocument.presentationml.presentation.main+xml" PartName="/ppt/presentation.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Override ContentType="application/vnd.openxmlformats-officedocument.theme+xml" PartName="/ppt/theme/theme1.xml"/>
  <Override ContentType="application/vnd.openxmlformats-officedocument.presentationml.tableStyles+xml" PartName="/ppt/tableStyle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theme+xml" PartName="/ppt/theme/theme2.xml"/>
  <Override ContentType="application/vnd.openxmlformats-officedocument.presentationml.notesSlide+xml" PartName="/ppt/notesSlides/notesSlide1.xml"/>
  <Override ContentType="application/vnd.ms-powerpoint.changesinfo+xml" PartName="/ppt/changesInfos/changesInfo1.xml"/>
  <Override ContentType="application/vnd.openxmlformats-package.core-properties+xml" PartName="/docProps/core.xml"/>
  <Override ContentType="application/vnd.openxmlformats-officedocument.extended-properties+xml" PartName="/docProps/app.xml"/>
  <Override ContentType="application/vnd.openxmlformats-officedocument.custom-properties+xml" PartName="/docProps/custom.xml"/>
</Types>
</file>

<file path=_rels/.rels><?xml version="1.0" encoding="UTF-8" standalone="yes" ?><Relationships xmlns="http://schemas.openxmlformats.org/package/2006/relationships"><Relationship Id="rId3" Target="docProps/core.xml" Type="http://schemas.openxmlformats.org/package/2006/relationships/metadata/core-properties"/><Relationship Id="rId2" Target="docProps/thumbnail.jpeg" Type="http://schemas.openxmlformats.org/package/2006/relationships/metadata/thumbnail"/><Relationship Id="rId1" Target="ppt/presentation.xml" Type="http://schemas.openxmlformats.org/officeDocument/2006/relationships/officeDocument"/><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89" r:id="rId1"/>
  </p:sldMasterIdLst>
  <p:notesMasterIdLst>
    <p:notesMasterId r:id="rId20"/>
  </p:notesMasterIdLst>
  <p:sldIdLst>
    <p:sldId id="258" r:id="rId2"/>
    <p:sldId id="296" r:id="rId3"/>
    <p:sldId id="295" r:id="rId4"/>
    <p:sldId id="257" r:id="rId5"/>
    <p:sldId id="260" r:id="rId6"/>
    <p:sldId id="259" r:id="rId7"/>
    <p:sldId id="269" r:id="rId8"/>
    <p:sldId id="292" r:id="rId9"/>
    <p:sldId id="293" r:id="rId10"/>
    <p:sldId id="304" r:id="rId11"/>
    <p:sldId id="294" r:id="rId12"/>
    <p:sldId id="315" r:id="rId13"/>
    <p:sldId id="305" r:id="rId14"/>
    <p:sldId id="299" r:id="rId15"/>
    <p:sldId id="311" r:id="rId16"/>
    <p:sldId id="312" r:id="rId17"/>
    <p:sldId id="314" r:id="rId18"/>
    <p:sldId id="272"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Nessuno stile, griglia tabel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2" d="100"/>
          <a:sy n="72" d="100"/>
        </p:scale>
        <p:origin x="67" y="34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anuela Marca" userId="b9e67590-a423-466d-821f-072eaf8759cc" providerId="ADAL" clId="{F2B34BE2-4410-407E-B814-E0B95E4032D1}"/>
    <pc:docChg chg="undo custSel modSld">
      <pc:chgData name="Emanuela Marca" userId="b9e67590-a423-466d-821f-072eaf8759cc" providerId="ADAL" clId="{F2B34BE2-4410-407E-B814-E0B95E4032D1}" dt="2023-10-27T14:29:13.437" v="202" actId="255"/>
      <pc:docMkLst>
        <pc:docMk/>
      </pc:docMkLst>
      <pc:sldChg chg="modSp mod">
        <pc:chgData name="Emanuela Marca" userId="b9e67590-a423-466d-821f-072eaf8759cc" providerId="ADAL" clId="{F2B34BE2-4410-407E-B814-E0B95E4032D1}" dt="2023-10-27T13:17:34.049" v="3" actId="20577"/>
        <pc:sldMkLst>
          <pc:docMk/>
          <pc:sldMk cId="0" sldId="256"/>
        </pc:sldMkLst>
      </pc:sldChg>
      <pc:sldChg chg="modSp mod">
        <pc:chgData name="Emanuela Marca" userId="b9e67590-a423-466d-821f-072eaf8759cc" providerId="ADAL" clId="{F2B34BE2-4410-407E-B814-E0B95E4032D1}" dt="2023-10-27T13:18:56.799" v="81" actId="403"/>
        <pc:sldMkLst>
          <pc:docMk/>
          <pc:sldMk cId="0" sldId="257"/>
        </pc:sldMkLst>
      </pc:sldChg>
      <pc:sldChg chg="modSp mod">
        <pc:chgData name="Emanuela Marca" userId="b9e67590-a423-466d-821f-072eaf8759cc" providerId="ADAL" clId="{F2B34BE2-4410-407E-B814-E0B95E4032D1}" dt="2023-10-27T14:29:13.437" v="202" actId="255"/>
        <pc:sldMkLst>
          <pc:docMk/>
          <pc:sldMk cId="0" sldId="259"/>
        </pc:sldMkLst>
      </pc:sldChg>
      <pc:sldChg chg="modSp mod">
        <pc:chgData name="Emanuela Marca" userId="b9e67590-a423-466d-821f-072eaf8759cc" providerId="ADAL" clId="{F2B34BE2-4410-407E-B814-E0B95E4032D1}" dt="2023-10-27T13:24:16.873" v="101" actId="115"/>
        <pc:sldMkLst>
          <pc:docMk/>
          <pc:sldMk cId="816130011" sldId="269"/>
        </pc:sldMkLst>
      </pc:sldChg>
      <pc:sldChg chg="addSp delSp modSp mod">
        <pc:chgData name="Emanuela Marca" userId="b9e67590-a423-466d-821f-072eaf8759cc" providerId="ADAL" clId="{F2B34BE2-4410-407E-B814-E0B95E4032D1}" dt="2023-10-27T13:28:39.465" v="116" actId="1076"/>
        <pc:sldMkLst>
          <pc:docMk/>
          <pc:sldMk cId="0" sldId="285"/>
        </pc:sldMkLst>
      </pc:sldChg>
    </pc:docChg>
  </pc:docChgLst>
  <pc:docChgLst>
    <pc:chgData name="Emanuela Marca" userId="b9e67590-a423-466d-821f-072eaf8759cc" providerId="ADAL" clId="{452F849C-47B2-44C2-AB10-E73414569A50}"/>
    <pc:docChg chg="undo redo custSel addSld modSld sldOrd">
      <pc:chgData name="Emanuela Marca" userId="b9e67590-a423-466d-821f-072eaf8759cc" providerId="ADAL" clId="{452F849C-47B2-44C2-AB10-E73414569A50}" dt="2024-11-04T14:43:25.912" v="2373" actId="14100"/>
      <pc:docMkLst>
        <pc:docMk/>
      </pc:docMkLst>
      <pc:sldChg chg="addSp delSp modSp mod">
        <pc:chgData name="Emanuela Marca" userId="b9e67590-a423-466d-821f-072eaf8759cc" providerId="ADAL" clId="{452F849C-47B2-44C2-AB10-E73414569A50}" dt="2024-10-31T15:59:09.404" v="972" actId="403"/>
        <pc:sldMkLst>
          <pc:docMk/>
          <pc:sldMk cId="0" sldId="257"/>
        </pc:sldMkLst>
      </pc:sldChg>
      <pc:sldChg chg="addSp delSp modSp mod">
        <pc:chgData name="Emanuela Marca" userId="b9e67590-a423-466d-821f-072eaf8759cc" providerId="ADAL" clId="{452F849C-47B2-44C2-AB10-E73414569A50}" dt="2024-11-04T10:38:36.908" v="1019" actId="113"/>
        <pc:sldMkLst>
          <pc:docMk/>
          <pc:sldMk cId="0" sldId="258"/>
        </pc:sldMkLst>
      </pc:sldChg>
      <pc:sldChg chg="addSp delSp modSp mod">
        <pc:chgData name="Emanuela Marca" userId="b9e67590-a423-466d-821f-072eaf8759cc" providerId="ADAL" clId="{452F849C-47B2-44C2-AB10-E73414569A50}" dt="2024-10-31T15:28:40.282" v="552" actId="1076"/>
        <pc:sldMkLst>
          <pc:docMk/>
          <pc:sldMk cId="0" sldId="259"/>
        </pc:sldMkLst>
      </pc:sldChg>
      <pc:sldChg chg="addSp delSp modSp mod">
        <pc:chgData name="Emanuela Marca" userId="b9e67590-a423-466d-821f-072eaf8759cc" providerId="ADAL" clId="{452F849C-47B2-44C2-AB10-E73414569A50}" dt="2024-11-04T10:49:51.781" v="1082" actId="1076"/>
        <pc:sldMkLst>
          <pc:docMk/>
          <pc:sldMk cId="0" sldId="260"/>
        </pc:sldMkLst>
      </pc:sldChg>
      <pc:sldChg chg="modSp mod">
        <pc:chgData name="Emanuela Marca" userId="b9e67590-a423-466d-821f-072eaf8759cc" providerId="ADAL" clId="{452F849C-47B2-44C2-AB10-E73414569A50}" dt="2024-10-31T15:54:43.454" v="905" actId="20577"/>
        <pc:sldMkLst>
          <pc:docMk/>
          <pc:sldMk cId="0" sldId="268"/>
        </pc:sldMkLst>
      </pc:sldChg>
      <pc:sldChg chg="addSp delSp modSp mod">
        <pc:chgData name="Emanuela Marca" userId="b9e67590-a423-466d-821f-072eaf8759cc" providerId="ADAL" clId="{452F849C-47B2-44C2-AB10-E73414569A50}" dt="2024-11-04T10:53:42.560" v="1148" actId="1076"/>
        <pc:sldMkLst>
          <pc:docMk/>
          <pc:sldMk cId="816130011" sldId="269"/>
        </pc:sldMkLst>
      </pc:sldChg>
      <pc:sldChg chg="addSp delSp modSp mod">
        <pc:chgData name="Emanuela Marca" userId="b9e67590-a423-466d-821f-072eaf8759cc" providerId="ADAL" clId="{452F849C-47B2-44C2-AB10-E73414569A50}" dt="2024-10-31T15:40:39.521" v="903" actId="1076"/>
        <pc:sldMkLst>
          <pc:docMk/>
          <pc:sldMk cId="0" sldId="285"/>
        </pc:sldMkLst>
      </pc:sldChg>
      <pc:sldChg chg="addSp delSp modSp mod ord">
        <pc:chgData name="Emanuela Marca" userId="b9e67590-a423-466d-821f-072eaf8759cc" providerId="ADAL" clId="{452F849C-47B2-44C2-AB10-E73414569A50}" dt="2024-11-04T10:44:17.372" v="1067" actId="1076"/>
        <pc:sldMkLst>
          <pc:docMk/>
          <pc:sldMk cId="557908453" sldId="291"/>
        </pc:sldMkLst>
      </pc:sldChg>
      <pc:sldChg chg="addSp delSp modSp mod">
        <pc:chgData name="Emanuela Marca" userId="b9e67590-a423-466d-821f-072eaf8759cc" providerId="ADAL" clId="{452F849C-47B2-44C2-AB10-E73414569A50}" dt="2024-10-31T15:38:57.780" v="893" actId="1076"/>
        <pc:sldMkLst>
          <pc:docMk/>
          <pc:sldMk cId="2555646628" sldId="293"/>
        </pc:sldMkLst>
      </pc:sldChg>
      <pc:sldChg chg="addSp delSp modSp mod">
        <pc:chgData name="Emanuela Marca" userId="b9e67590-a423-466d-821f-072eaf8759cc" providerId="ADAL" clId="{452F849C-47B2-44C2-AB10-E73414569A50}" dt="2024-10-31T15:39:23.085" v="899" actId="1076"/>
        <pc:sldMkLst>
          <pc:docMk/>
          <pc:sldMk cId="1421323214" sldId="294"/>
        </pc:sldMkLst>
      </pc:sldChg>
      <pc:sldChg chg="modSp add mod">
        <pc:chgData name="Emanuela Marca" userId="b9e67590-a423-466d-821f-072eaf8759cc" providerId="ADAL" clId="{452F849C-47B2-44C2-AB10-E73414569A50}" dt="2024-11-04T10:49:18.580" v="1078" actId="2711"/>
        <pc:sldMkLst>
          <pc:docMk/>
          <pc:sldMk cId="99856827" sldId="295"/>
        </pc:sldMkLst>
      </pc:sldChg>
      <pc:sldChg chg="add">
        <pc:chgData name="Emanuela Marca" userId="b9e67590-a423-466d-821f-072eaf8759cc" providerId="ADAL" clId="{452F849C-47B2-44C2-AB10-E73414569A50}" dt="2024-11-04T10:39:45.505" v="1020" actId="2890"/>
        <pc:sldMkLst>
          <pc:docMk/>
          <pc:sldMk cId="2608053628" sldId="296"/>
        </pc:sldMkLst>
      </pc:sldChg>
      <pc:sldChg chg="addSp delSp modSp add mod ord">
        <pc:chgData name="Emanuela Marca" userId="b9e67590-a423-466d-821f-072eaf8759cc" providerId="ADAL" clId="{452F849C-47B2-44C2-AB10-E73414569A50}" dt="2024-11-04T14:37:59.350" v="2273" actId="1076"/>
        <pc:sldMkLst>
          <pc:docMk/>
          <pc:sldMk cId="3614623119" sldId="297"/>
        </pc:sldMkLst>
      </pc:sldChg>
      <pc:sldChg chg="addSp delSp modSp add mod">
        <pc:chgData name="Emanuela Marca" userId="b9e67590-a423-466d-821f-072eaf8759cc" providerId="ADAL" clId="{452F849C-47B2-44C2-AB10-E73414569A50}" dt="2024-11-04T14:13:33.016" v="1526" actId="1076"/>
        <pc:sldMkLst>
          <pc:docMk/>
          <pc:sldMk cId="3039327479" sldId="298"/>
        </pc:sldMkLst>
      </pc:sldChg>
      <pc:sldChg chg="addSp delSp modSp add mod">
        <pc:chgData name="Emanuela Marca" userId="b9e67590-a423-466d-821f-072eaf8759cc" providerId="ADAL" clId="{452F849C-47B2-44C2-AB10-E73414569A50}" dt="2024-11-04T14:20:17.055" v="1537" actId="1076"/>
        <pc:sldMkLst>
          <pc:docMk/>
          <pc:sldMk cId="2806121081" sldId="299"/>
        </pc:sldMkLst>
      </pc:sldChg>
      <pc:sldChg chg="addSp delSp modSp add mod ord">
        <pc:chgData name="Emanuela Marca" userId="b9e67590-a423-466d-821f-072eaf8759cc" providerId="ADAL" clId="{452F849C-47B2-44C2-AB10-E73414569A50}" dt="2024-11-04T14:43:25.912" v="2373" actId="14100"/>
        <pc:sldMkLst>
          <pc:docMk/>
          <pc:sldMk cId="2793736460" sldId="300"/>
        </pc:sldMkLst>
      </pc:sldChg>
    </pc:docChg>
  </pc:docChgLst>
  <pc:docChgLst>
    <pc:chgData name="Cristina Caldirola" userId="cb06114e-6366-4139-88b2-0704a089fcba" providerId="ADAL" clId="{97EDF9A9-4E71-4D3C-A3A4-4956082A6D89}"/>
    <pc:docChg chg="custSel modSld">
      <pc:chgData name="Cristina Caldirola" userId="cb06114e-6366-4139-88b2-0704a089fcba" providerId="ADAL" clId="{97EDF9A9-4E71-4D3C-A3A4-4956082A6D89}" dt="2024-11-14T15:01:50.714" v="68" actId="313"/>
      <pc:docMkLst>
        <pc:docMk/>
      </pc:docMkLst>
      <pc:sldChg chg="modSp mod">
        <pc:chgData name="Cristina Caldirola" userId="cb06114e-6366-4139-88b2-0704a089fcba" providerId="ADAL" clId="{97EDF9A9-4E71-4D3C-A3A4-4956082A6D89}" dt="2024-11-14T15:01:20.031" v="62" actId="20577"/>
        <pc:sldMkLst>
          <pc:docMk/>
          <pc:sldMk cId="4046339978" sldId="292"/>
        </pc:sldMkLst>
      </pc:sldChg>
      <pc:sldChg chg="modSp mod">
        <pc:chgData name="Cristina Caldirola" userId="cb06114e-6366-4139-88b2-0704a089fcba" providerId="ADAL" clId="{97EDF9A9-4E71-4D3C-A3A4-4956082A6D89}" dt="2024-11-14T15:01:50.714" v="68" actId="313"/>
        <pc:sldMkLst>
          <pc:docMk/>
          <pc:sldMk cId="2555646628" sldId="293"/>
        </pc:sldMkLst>
      </pc:sldChg>
      <pc:sldChg chg="modSp mod">
        <pc:chgData name="Cristina Caldirola" userId="cb06114e-6366-4139-88b2-0704a089fcba" providerId="ADAL" clId="{97EDF9A9-4E71-4D3C-A3A4-4956082A6D89}" dt="2024-11-14T14:46:57.784" v="2" actId="20577"/>
        <pc:sldMkLst>
          <pc:docMk/>
          <pc:sldMk cId="2608053628" sldId="296"/>
        </pc:sldMkLst>
      </pc:sldChg>
    </pc:docChg>
  </pc:docChgLst>
  <pc:docChgLst>
    <pc:chgData name="Silvia Ferrari" userId="9ce1c88a-8045-47af-8589-8ffbfaf5df58" providerId="ADAL" clId="{F4F9EFAE-B17D-409C-BACA-1F1659DC64D9}"/>
    <pc:docChg chg="custSel modSld">
      <pc:chgData name="Silvia Ferrari" userId="9ce1c88a-8045-47af-8589-8ffbfaf5df58" providerId="ADAL" clId="{F4F9EFAE-B17D-409C-BACA-1F1659DC64D9}" dt="2022-01-10T16:50:50.906" v="37" actId="1076"/>
      <pc:docMkLst>
        <pc:docMk/>
      </pc:docMkLst>
      <pc:sldChg chg="addSp delSp modSp mod">
        <pc:chgData name="Silvia Ferrari" userId="9ce1c88a-8045-47af-8589-8ffbfaf5df58" providerId="ADAL" clId="{F4F9EFAE-B17D-409C-BACA-1F1659DC64D9}" dt="2022-01-10T16:48:02.851" v="3" actId="1076"/>
        <pc:sldMkLst>
          <pc:docMk/>
          <pc:sldMk cId="0" sldId="256"/>
        </pc:sldMkLst>
      </pc:sldChg>
      <pc:sldChg chg="modSp mod">
        <pc:chgData name="Silvia Ferrari" userId="9ce1c88a-8045-47af-8589-8ffbfaf5df58" providerId="ADAL" clId="{F4F9EFAE-B17D-409C-BACA-1F1659DC64D9}" dt="2022-01-10T16:49:07.537" v="17" actId="1076"/>
        <pc:sldMkLst>
          <pc:docMk/>
          <pc:sldMk cId="0" sldId="261"/>
        </pc:sldMkLst>
      </pc:sldChg>
      <pc:sldChg chg="modSp mod">
        <pc:chgData name="Silvia Ferrari" userId="9ce1c88a-8045-47af-8589-8ffbfaf5df58" providerId="ADAL" clId="{F4F9EFAE-B17D-409C-BACA-1F1659DC64D9}" dt="2022-01-10T16:49:29.435" v="22" actId="14100"/>
        <pc:sldMkLst>
          <pc:docMk/>
          <pc:sldMk cId="0" sldId="262"/>
        </pc:sldMkLst>
      </pc:sldChg>
      <pc:sldChg chg="modSp mod">
        <pc:chgData name="Silvia Ferrari" userId="9ce1c88a-8045-47af-8589-8ffbfaf5df58" providerId="ADAL" clId="{F4F9EFAE-B17D-409C-BACA-1F1659DC64D9}" dt="2022-01-10T16:49:16.479" v="20" actId="113"/>
        <pc:sldMkLst>
          <pc:docMk/>
          <pc:sldMk cId="0" sldId="263"/>
        </pc:sldMkLst>
      </pc:sldChg>
      <pc:sldChg chg="modSp mod">
        <pc:chgData name="Silvia Ferrari" userId="9ce1c88a-8045-47af-8589-8ffbfaf5df58" providerId="ADAL" clId="{F4F9EFAE-B17D-409C-BACA-1F1659DC64D9}" dt="2022-01-10T16:49:40.095" v="24" actId="1076"/>
        <pc:sldMkLst>
          <pc:docMk/>
          <pc:sldMk cId="0" sldId="264"/>
        </pc:sldMkLst>
      </pc:sldChg>
      <pc:sldChg chg="addSp delSp modSp mod">
        <pc:chgData name="Silvia Ferrari" userId="9ce1c88a-8045-47af-8589-8ffbfaf5df58" providerId="ADAL" clId="{F4F9EFAE-B17D-409C-BACA-1F1659DC64D9}" dt="2022-01-10T16:50:50.906" v="37" actId="1076"/>
        <pc:sldMkLst>
          <pc:docMk/>
          <pc:sldMk cId="0" sldId="272"/>
        </pc:sldMkLst>
      </pc:sldChg>
    </pc:docChg>
  </pc:docChgLst>
  <pc:docChgLst>
    <pc:chgData name="Emanuela Marca" userId="b9e67590-a423-466d-821f-072eaf8759cc" providerId="ADAL" clId="{915D723E-0125-4BEF-B0D9-148157D75154}"/>
    <pc:docChg chg="undo redo custSel modSld">
      <pc:chgData name="Emanuela Marca" userId="b9e67590-a423-466d-821f-072eaf8759cc" providerId="ADAL" clId="{915D723E-0125-4BEF-B0D9-148157D75154}" dt="2024-11-08T14:31:06.697" v="110" actId="20577"/>
      <pc:docMkLst>
        <pc:docMk/>
      </pc:docMkLst>
      <pc:sldChg chg="modSp mod">
        <pc:chgData name="Emanuela Marca" userId="b9e67590-a423-466d-821f-072eaf8759cc" providerId="ADAL" clId="{915D723E-0125-4BEF-B0D9-148157D75154}" dt="2024-11-08T14:29:48.415" v="85" actId="27636"/>
        <pc:sldMkLst>
          <pc:docMk/>
          <pc:sldMk cId="4046339978" sldId="292"/>
        </pc:sldMkLst>
      </pc:sldChg>
      <pc:sldChg chg="addSp delSp modSp mod">
        <pc:chgData name="Emanuela Marca" userId="b9e67590-a423-466d-821f-072eaf8759cc" providerId="ADAL" clId="{915D723E-0125-4BEF-B0D9-148157D75154}" dt="2024-11-08T14:26:08.066" v="53" actId="1076"/>
        <pc:sldMkLst>
          <pc:docMk/>
          <pc:sldMk cId="99856827" sldId="295"/>
        </pc:sldMkLst>
      </pc:sldChg>
      <pc:sldChg chg="modSp mod">
        <pc:chgData name="Emanuela Marca" userId="b9e67590-a423-466d-821f-072eaf8759cc" providerId="ADAL" clId="{915D723E-0125-4BEF-B0D9-148157D75154}" dt="2024-11-08T10:53:06.157" v="34" actId="20577"/>
        <pc:sldMkLst>
          <pc:docMk/>
          <pc:sldMk cId="2608053628" sldId="296"/>
        </pc:sldMkLst>
      </pc:sldChg>
      <pc:sldChg chg="modSp mod">
        <pc:chgData name="Emanuela Marca" userId="b9e67590-a423-466d-821f-072eaf8759cc" providerId="ADAL" clId="{915D723E-0125-4BEF-B0D9-148157D75154}" dt="2024-11-08T14:31:06.697" v="110" actId="20577"/>
        <pc:sldMkLst>
          <pc:docMk/>
          <pc:sldMk cId="3614623119" sldId="302"/>
        </pc:sldMkLst>
      </pc:sldChg>
    </pc:docChg>
  </pc:docChgLst>
  <pc:docChgLst>
    <pc:chgData name="Silvia Ferrari" userId="9ce1c88a-8045-47af-8589-8ffbfaf5df58" providerId="ADAL" clId="{D1DD0A55-D11E-4DF6-9642-943FB7187E4A}"/>
    <pc:docChg chg="custSel modSld sldOrd">
      <pc:chgData name="Silvia Ferrari" userId="9ce1c88a-8045-47af-8589-8ffbfaf5df58" providerId="ADAL" clId="{D1DD0A55-D11E-4DF6-9642-943FB7187E4A}" dt="2022-11-16T15:06:58.172" v="302" actId="2711"/>
      <pc:docMkLst>
        <pc:docMk/>
      </pc:docMkLst>
      <pc:sldChg chg="modSp mod">
        <pc:chgData name="Silvia Ferrari" userId="9ce1c88a-8045-47af-8589-8ffbfaf5df58" providerId="ADAL" clId="{D1DD0A55-D11E-4DF6-9642-943FB7187E4A}" dt="2022-11-10T11:43:29.559" v="186" actId="6549"/>
        <pc:sldMkLst>
          <pc:docMk/>
          <pc:sldMk cId="0" sldId="256"/>
        </pc:sldMkLst>
      </pc:sldChg>
      <pc:sldChg chg="delSp modSp mod">
        <pc:chgData name="Silvia Ferrari" userId="9ce1c88a-8045-47af-8589-8ffbfaf5df58" providerId="ADAL" clId="{D1DD0A55-D11E-4DF6-9642-943FB7187E4A}" dt="2022-11-11T11:03:36.153" v="220" actId="20577"/>
        <pc:sldMkLst>
          <pc:docMk/>
          <pc:sldMk cId="0" sldId="257"/>
        </pc:sldMkLst>
      </pc:sldChg>
      <pc:sldChg chg="modSp mod">
        <pc:chgData name="Silvia Ferrari" userId="9ce1c88a-8045-47af-8589-8ffbfaf5df58" providerId="ADAL" clId="{D1DD0A55-D11E-4DF6-9642-943FB7187E4A}" dt="2022-11-10T10:46:42.538" v="57" actId="1076"/>
        <pc:sldMkLst>
          <pc:docMk/>
          <pc:sldMk cId="0" sldId="258"/>
        </pc:sldMkLst>
      </pc:sldChg>
      <pc:sldChg chg="modSp mod">
        <pc:chgData name="Silvia Ferrari" userId="9ce1c88a-8045-47af-8589-8ffbfaf5df58" providerId="ADAL" clId="{D1DD0A55-D11E-4DF6-9642-943FB7187E4A}" dt="2022-11-16T15:05:00.617" v="237" actId="2711"/>
        <pc:sldMkLst>
          <pc:docMk/>
          <pc:sldMk cId="0" sldId="259"/>
        </pc:sldMkLst>
      </pc:sldChg>
      <pc:sldChg chg="modSp mod">
        <pc:chgData name="Silvia Ferrari" userId="9ce1c88a-8045-47af-8589-8ffbfaf5df58" providerId="ADAL" clId="{D1DD0A55-D11E-4DF6-9642-943FB7187E4A}" dt="2022-11-16T15:05:37.591" v="263" actId="6549"/>
        <pc:sldMkLst>
          <pc:docMk/>
          <pc:sldMk cId="0" sldId="260"/>
        </pc:sldMkLst>
      </pc:sldChg>
      <pc:sldChg chg="modSp mod">
        <pc:chgData name="Silvia Ferrari" userId="9ce1c88a-8045-47af-8589-8ffbfaf5df58" providerId="ADAL" clId="{D1DD0A55-D11E-4DF6-9642-943FB7187E4A}" dt="2022-11-16T15:05:47.989" v="264" actId="2711"/>
        <pc:sldMkLst>
          <pc:docMk/>
          <pc:sldMk cId="0" sldId="261"/>
        </pc:sldMkLst>
      </pc:sldChg>
      <pc:sldChg chg="modSp mod">
        <pc:chgData name="Silvia Ferrari" userId="9ce1c88a-8045-47af-8589-8ffbfaf5df58" providerId="ADAL" clId="{D1DD0A55-D11E-4DF6-9642-943FB7187E4A}" dt="2022-11-16T15:06:34.932" v="298" actId="20577"/>
        <pc:sldMkLst>
          <pc:docMk/>
          <pc:sldMk cId="0" sldId="262"/>
        </pc:sldMkLst>
      </pc:sldChg>
      <pc:sldChg chg="modSp mod">
        <pc:chgData name="Silvia Ferrari" userId="9ce1c88a-8045-47af-8589-8ffbfaf5df58" providerId="ADAL" clId="{D1DD0A55-D11E-4DF6-9642-943FB7187E4A}" dt="2022-11-16T15:06:00.829" v="266" actId="2711"/>
        <pc:sldMkLst>
          <pc:docMk/>
          <pc:sldMk cId="0" sldId="263"/>
        </pc:sldMkLst>
      </pc:sldChg>
      <pc:sldChg chg="modSp mod">
        <pc:chgData name="Silvia Ferrari" userId="9ce1c88a-8045-47af-8589-8ffbfaf5df58" providerId="ADAL" clId="{D1DD0A55-D11E-4DF6-9642-943FB7187E4A}" dt="2022-11-16T15:06:45.869" v="299" actId="2711"/>
        <pc:sldMkLst>
          <pc:docMk/>
          <pc:sldMk cId="0" sldId="264"/>
        </pc:sldMkLst>
      </pc:sldChg>
      <pc:sldChg chg="modSp mod ord">
        <pc:chgData name="Silvia Ferrari" userId="9ce1c88a-8045-47af-8589-8ffbfaf5df58" providerId="ADAL" clId="{D1DD0A55-D11E-4DF6-9642-943FB7187E4A}" dt="2022-11-16T15:06:58.172" v="302" actId="2711"/>
        <pc:sldMkLst>
          <pc:docMk/>
          <pc:sldMk cId="816130011" sldId="269"/>
        </pc:sldMkLst>
      </pc:sldChg>
      <pc:sldChg chg="modSp mod">
        <pc:chgData name="Silvia Ferrari" userId="9ce1c88a-8045-47af-8589-8ffbfaf5df58" providerId="ADAL" clId="{D1DD0A55-D11E-4DF6-9642-943FB7187E4A}" dt="2022-11-10T10:49:18.789" v="132" actId="2711"/>
        <pc:sldMkLst>
          <pc:docMk/>
          <pc:sldMk cId="0" sldId="272"/>
        </pc:sldMkLst>
      </pc:sldChg>
      <pc:sldChg chg="addSp delSp modSp mod">
        <pc:chgData name="Silvia Ferrari" userId="9ce1c88a-8045-47af-8589-8ffbfaf5df58" providerId="ADAL" clId="{D1DD0A55-D11E-4DF6-9642-943FB7187E4A}" dt="2022-11-10T10:50:36.836" v="152" actId="1076"/>
        <pc:sldMkLst>
          <pc:docMk/>
          <pc:sldMk cId="0" sldId="285"/>
        </pc:sldMkLst>
      </pc:sldChg>
    </pc:docChg>
  </pc:docChgLst>
  <pc:docChgLst>
    <pc:chgData name="Emanuela Marca" userId="b9e67590-a423-466d-821f-072eaf8759cc" providerId="ADAL" clId="{408268DF-55C8-4ECE-900B-731EB9718EC0}"/>
    <pc:docChg chg="modSld">
      <pc:chgData name="Emanuela Marca" userId="b9e67590-a423-466d-821f-072eaf8759cc" providerId="ADAL" clId="{408268DF-55C8-4ECE-900B-731EB9718EC0}" dt="2024-11-15T08:38:21.353" v="7" actId="1076"/>
      <pc:docMkLst>
        <pc:docMk/>
      </pc:docMkLst>
      <pc:sldChg chg="addSp delSp modSp">
        <pc:chgData name="Emanuela Marca" userId="b9e67590-a423-466d-821f-072eaf8759cc" providerId="ADAL" clId="{408268DF-55C8-4ECE-900B-731EB9718EC0}" dt="2024-11-15T08:38:21.353" v="7" actId="1076"/>
        <pc:sldMkLst>
          <pc:docMk/>
          <pc:sldMk cId="3614623119" sldId="302"/>
        </pc:sldMkLst>
      </pc:sldChg>
    </pc:docChg>
  </pc:docChgLst>
  <pc:docChgLst>
    <pc:chgData name="Emanuela Marca" userId="b9e67590-a423-466d-821f-072eaf8759cc" providerId="ADAL" clId="{D3B00C3B-88AA-4FF5-9DEA-BBF54532C368}"/>
    <pc:docChg chg="undo custSel modSld">
      <pc:chgData name="Emanuela Marca" userId="b9e67590-a423-466d-821f-072eaf8759cc" providerId="ADAL" clId="{D3B00C3B-88AA-4FF5-9DEA-BBF54532C368}" dt="2024-10-31T09:29:31.937" v="1219" actId="478"/>
      <pc:docMkLst>
        <pc:docMk/>
      </pc:docMkLst>
      <pc:sldChg chg="addSp delSp modSp mod">
        <pc:chgData name="Emanuela Marca" userId="b9e67590-a423-466d-821f-072eaf8759cc" providerId="ADAL" clId="{D3B00C3B-88AA-4FF5-9DEA-BBF54532C368}" dt="2024-10-31T08:49:35.749" v="184" actId="1076"/>
        <pc:sldMkLst>
          <pc:docMk/>
          <pc:sldMk cId="0" sldId="257"/>
        </pc:sldMkLst>
      </pc:sldChg>
      <pc:sldChg chg="addSp delSp modSp mod">
        <pc:chgData name="Emanuela Marca" userId="b9e67590-a423-466d-821f-072eaf8759cc" providerId="ADAL" clId="{D3B00C3B-88AA-4FF5-9DEA-BBF54532C368}" dt="2024-10-31T08:46:10.506" v="101" actId="1076"/>
        <pc:sldMkLst>
          <pc:docMk/>
          <pc:sldMk cId="0" sldId="258"/>
        </pc:sldMkLst>
      </pc:sldChg>
      <pc:sldChg chg="addSp delSp modSp mod">
        <pc:chgData name="Emanuela Marca" userId="b9e67590-a423-466d-821f-072eaf8759cc" providerId="ADAL" clId="{D3B00C3B-88AA-4FF5-9DEA-BBF54532C368}" dt="2024-10-31T09:06:54.694" v="348" actId="1076"/>
        <pc:sldMkLst>
          <pc:docMk/>
          <pc:sldMk cId="0" sldId="259"/>
        </pc:sldMkLst>
      </pc:sldChg>
      <pc:sldChg chg="addSp delSp modSp mod">
        <pc:chgData name="Emanuela Marca" userId="b9e67590-a423-466d-821f-072eaf8759cc" providerId="ADAL" clId="{D3B00C3B-88AA-4FF5-9DEA-BBF54532C368}" dt="2024-10-31T08:50:52.330" v="199" actId="1076"/>
        <pc:sldMkLst>
          <pc:docMk/>
          <pc:sldMk cId="0" sldId="260"/>
        </pc:sldMkLst>
      </pc:sldChg>
      <pc:sldChg chg="addSp delSp modSp mod">
        <pc:chgData name="Emanuela Marca" userId="b9e67590-a423-466d-821f-072eaf8759cc" providerId="ADAL" clId="{D3B00C3B-88AA-4FF5-9DEA-BBF54532C368}" dt="2024-10-31T09:19:54.463" v="995" actId="1076"/>
        <pc:sldMkLst>
          <pc:docMk/>
          <pc:sldMk cId="0" sldId="268"/>
        </pc:sldMkLst>
      </pc:sldChg>
      <pc:sldChg chg="addSp delSp modSp mod">
        <pc:chgData name="Emanuela Marca" userId="b9e67590-a423-466d-821f-072eaf8759cc" providerId="ADAL" clId="{D3B00C3B-88AA-4FF5-9DEA-BBF54532C368}" dt="2024-10-31T09:29:31.937" v="1219" actId="478"/>
        <pc:sldMkLst>
          <pc:docMk/>
          <pc:sldMk cId="0" sldId="272"/>
        </pc:sldMkLst>
      </pc:sldChg>
      <pc:sldChg chg="addSp delSp mod">
        <pc:chgData name="Emanuela Marca" userId="b9e67590-a423-466d-821f-072eaf8759cc" providerId="ADAL" clId="{D3B00C3B-88AA-4FF5-9DEA-BBF54532C368}" dt="2024-10-31T09:27:24.120" v="1184" actId="22"/>
        <pc:sldMkLst>
          <pc:docMk/>
          <pc:sldMk cId="0" sldId="285"/>
        </pc:sldMkLst>
      </pc:sldChg>
      <pc:sldChg chg="modSp mod">
        <pc:chgData name="Emanuela Marca" userId="b9e67590-a423-466d-821f-072eaf8759cc" providerId="ADAL" clId="{D3B00C3B-88AA-4FF5-9DEA-BBF54532C368}" dt="2024-10-31T08:44:37.406" v="85" actId="113"/>
        <pc:sldMkLst>
          <pc:docMk/>
          <pc:sldMk cId="557908453" sldId="291"/>
        </pc:sldMkLst>
      </pc:sldChg>
      <pc:sldChg chg="modSp mod">
        <pc:chgData name="Emanuela Marca" userId="b9e67590-a423-466d-821f-072eaf8759cc" providerId="ADAL" clId="{D3B00C3B-88AA-4FF5-9DEA-BBF54532C368}" dt="2024-10-31T09:21:59.621" v="1152" actId="20577"/>
        <pc:sldMkLst>
          <pc:docMk/>
          <pc:sldMk cId="4046339978" sldId="292"/>
        </pc:sldMkLst>
      </pc:sldChg>
      <pc:sldChg chg="addSp delSp modSp mod">
        <pc:chgData name="Emanuela Marca" userId="b9e67590-a423-466d-821f-072eaf8759cc" providerId="ADAL" clId="{D3B00C3B-88AA-4FF5-9DEA-BBF54532C368}" dt="2024-10-31T09:23:46.362" v="1181" actId="1076"/>
        <pc:sldMkLst>
          <pc:docMk/>
          <pc:sldMk cId="1421323214" sldId="294"/>
        </pc:sldMkLst>
      </pc:sldChg>
    </pc:docChg>
  </pc:docChgLst>
  <pc:docChgLst>
    <pc:chgData name="Emanuela Marca" userId="b9e67590-a423-466d-821f-072eaf8759cc" providerId="ADAL" clId="{D25615BC-513B-466B-AA77-B3ED043C9E88}"/>
    <pc:docChg chg="undo redo custSel addSld delSld modSld sldOrd">
      <pc:chgData name="Emanuela Marca" userId="b9e67590-a423-466d-821f-072eaf8759cc" providerId="ADAL" clId="{D25615BC-513B-466B-AA77-B3ED043C9E88}" dt="2024-10-30T11:03:56.661" v="3257" actId="1076"/>
      <pc:docMkLst>
        <pc:docMk/>
      </pc:docMkLst>
      <pc:sldChg chg="delSp modSp del mod modTransition">
        <pc:chgData name="Emanuela Marca" userId="b9e67590-a423-466d-821f-072eaf8759cc" providerId="ADAL" clId="{D25615BC-513B-466B-AA77-B3ED043C9E88}" dt="2024-10-30T08:39:22.835" v="550" actId="47"/>
        <pc:sldMkLst>
          <pc:docMk/>
          <pc:sldMk cId="0" sldId="256"/>
        </pc:sldMkLst>
      </pc:sldChg>
      <pc:sldChg chg="addSp delSp modSp mod ord modTransition modClrScheme chgLayout">
        <pc:chgData name="Emanuela Marca" userId="b9e67590-a423-466d-821f-072eaf8759cc" providerId="ADAL" clId="{D25615BC-513B-466B-AA77-B3ED043C9E88}" dt="2024-10-30T10:52:40.896" v="3242"/>
        <pc:sldMkLst>
          <pc:docMk/>
          <pc:sldMk cId="0" sldId="258"/>
        </pc:sldMkLst>
      </pc:sldChg>
      <pc:sldChg chg="addSp delSp modSp mod ord modTransition modClrScheme chgLayout">
        <pc:chgData name="Emanuela Marca" userId="b9e67590-a423-466d-821f-072eaf8759cc" providerId="ADAL" clId="{D25615BC-513B-466B-AA77-B3ED043C9E88}" dt="2024-10-30T10:52:57.820" v="3245"/>
        <pc:sldMkLst>
          <pc:docMk/>
          <pc:sldMk cId="0" sldId="259"/>
        </pc:sldMkLst>
      </pc:sldChg>
      <pc:sldChg chg="addSp delSp modSp mod modTransition modClrScheme chgLayout">
        <pc:chgData name="Emanuela Marca" userId="b9e67590-a423-466d-821f-072eaf8759cc" providerId="ADAL" clId="{D25615BC-513B-466B-AA77-B3ED043C9E88}" dt="2024-10-30T10:52:52.806" v="3244"/>
        <pc:sldMkLst>
          <pc:docMk/>
          <pc:sldMk cId="0" sldId="260"/>
        </pc:sldMkLst>
      </pc:sldChg>
      <pc:sldChg chg="del">
        <pc:chgData name="Emanuela Marca" userId="b9e67590-a423-466d-821f-072eaf8759cc" providerId="ADAL" clId="{D25615BC-513B-466B-AA77-B3ED043C9E88}" dt="2024-10-30T09:06:21.363" v="1240" actId="47"/>
        <pc:sldMkLst>
          <pc:docMk/>
          <pc:sldMk cId="0" sldId="261"/>
        </pc:sldMkLst>
      </pc:sldChg>
      <pc:sldChg chg="del">
        <pc:chgData name="Emanuela Marca" userId="b9e67590-a423-466d-821f-072eaf8759cc" providerId="ADAL" clId="{D25615BC-513B-466B-AA77-B3ED043C9E88}" dt="2024-10-30T09:06:37.355" v="1242" actId="47"/>
        <pc:sldMkLst>
          <pc:docMk/>
          <pc:sldMk cId="0" sldId="262"/>
        </pc:sldMkLst>
      </pc:sldChg>
      <pc:sldChg chg="del">
        <pc:chgData name="Emanuela Marca" userId="b9e67590-a423-466d-821f-072eaf8759cc" providerId="ADAL" clId="{D25615BC-513B-466B-AA77-B3ED043C9E88}" dt="2024-10-30T09:06:25.654" v="1241" actId="47"/>
        <pc:sldMkLst>
          <pc:docMk/>
          <pc:sldMk cId="0" sldId="263"/>
        </pc:sldMkLst>
      </pc:sldChg>
      <pc:sldChg chg="modSp del mod">
        <pc:chgData name="Emanuela Marca" userId="b9e67590-a423-466d-821f-072eaf8759cc" providerId="ADAL" clId="{D25615BC-513B-466B-AA77-B3ED043C9E88}" dt="2024-10-30T10:34:05.074" v="3140" actId="47"/>
        <pc:sldMkLst>
          <pc:docMk/>
          <pc:sldMk cId="0" sldId="264"/>
        </pc:sldMkLst>
      </pc:sldChg>
      <pc:sldChg chg="addSp delSp modSp mod ord modTransition modClrScheme chgLayout">
        <pc:chgData name="Emanuela Marca" userId="b9e67590-a423-466d-821f-072eaf8759cc" providerId="ADAL" clId="{D25615BC-513B-466B-AA77-B3ED043C9E88}" dt="2024-10-30T10:53:08.838" v="3247"/>
        <pc:sldMkLst>
          <pc:docMk/>
          <pc:sldMk cId="0" sldId="268"/>
        </pc:sldMkLst>
      </pc:sldChg>
      <pc:sldChg chg="addSp delSp modSp mod modTransition modClrScheme chgLayout">
        <pc:chgData name="Emanuela Marca" userId="b9e67590-a423-466d-821f-072eaf8759cc" providerId="ADAL" clId="{D25615BC-513B-466B-AA77-B3ED043C9E88}" dt="2024-10-30T11:03:56.661" v="3257" actId="1076"/>
        <pc:sldMkLst>
          <pc:docMk/>
          <pc:sldMk cId="816130011" sldId="269"/>
        </pc:sldMkLst>
      </pc:sldChg>
      <pc:sldChg chg="delSp del mod ord">
        <pc:chgData name="Emanuela Marca" userId="b9e67590-a423-466d-821f-072eaf8759cc" providerId="ADAL" clId="{D25615BC-513B-466B-AA77-B3ED043C9E88}" dt="2024-10-30T10:07:27.432" v="2774" actId="47"/>
        <pc:sldMkLst>
          <pc:docMk/>
          <pc:sldMk cId="0" sldId="271"/>
        </pc:sldMkLst>
      </pc:sldChg>
      <pc:sldChg chg="delSp modSp mod modTransition">
        <pc:chgData name="Emanuela Marca" userId="b9e67590-a423-466d-821f-072eaf8759cc" providerId="ADAL" clId="{D25615BC-513B-466B-AA77-B3ED043C9E88}" dt="2024-10-30T10:53:34.210" v="3252"/>
        <pc:sldMkLst>
          <pc:docMk/>
          <pc:sldMk cId="0" sldId="272"/>
        </pc:sldMkLst>
      </pc:sldChg>
      <pc:sldChg chg="addSp delSp modSp mod modTransition">
        <pc:chgData name="Emanuela Marca" userId="b9e67590-a423-466d-821f-072eaf8759cc" providerId="ADAL" clId="{D25615BC-513B-466B-AA77-B3ED043C9E88}" dt="2024-10-30T10:53:29.904" v="3251"/>
        <pc:sldMkLst>
          <pc:docMk/>
          <pc:sldMk cId="0" sldId="285"/>
        </pc:sldMkLst>
      </pc:sldChg>
      <pc:sldChg chg="delSp del mod ord">
        <pc:chgData name="Emanuela Marca" userId="b9e67590-a423-466d-821f-072eaf8759cc" providerId="ADAL" clId="{D25615BC-513B-466B-AA77-B3ED043C9E88}" dt="2024-10-30T10:18:54.789" v="3039" actId="47"/>
        <pc:sldMkLst>
          <pc:docMk/>
          <pc:sldMk cId="3874899224" sldId="290"/>
        </pc:sldMkLst>
      </pc:sldChg>
      <pc:sldChg chg="addSp modSp new mod modTransition">
        <pc:chgData name="Emanuela Marca" userId="b9e67590-a423-466d-821f-072eaf8759cc" providerId="ADAL" clId="{D25615BC-513B-466B-AA77-B3ED043C9E88}" dt="2024-10-30T10:52:06.386" v="3241"/>
        <pc:sldMkLst>
          <pc:docMk/>
          <pc:sldMk cId="557908453" sldId="291"/>
        </pc:sldMkLst>
      </pc:sldChg>
      <pc:sldChg chg="addSp delSp modSp add mod modTransition">
        <pc:chgData name="Emanuela Marca" userId="b9e67590-a423-466d-821f-072eaf8759cc" providerId="ADAL" clId="{D25615BC-513B-466B-AA77-B3ED043C9E88}" dt="2024-10-30T10:53:12.258" v="3248"/>
        <pc:sldMkLst>
          <pc:docMk/>
          <pc:sldMk cId="4046339978" sldId="292"/>
        </pc:sldMkLst>
      </pc:sldChg>
      <pc:sldChg chg="addSp delSp modSp add mod modTransition">
        <pc:chgData name="Emanuela Marca" userId="b9e67590-a423-466d-821f-072eaf8759cc" providerId="ADAL" clId="{D25615BC-513B-466B-AA77-B3ED043C9E88}" dt="2024-10-30T10:53:15.082" v="3249"/>
        <pc:sldMkLst>
          <pc:docMk/>
          <pc:sldMk cId="2555646628" sldId="293"/>
        </pc:sldMkLst>
      </pc:sldChg>
      <pc:sldChg chg="addSp delSp modSp add mod modTransition delAnim modAnim">
        <pc:chgData name="Emanuela Marca" userId="b9e67590-a423-466d-821f-072eaf8759cc" providerId="ADAL" clId="{D25615BC-513B-466B-AA77-B3ED043C9E88}" dt="2024-10-30T10:53:19.702" v="3250"/>
        <pc:sldMkLst>
          <pc:docMk/>
          <pc:sldMk cId="1421323214" sldId="294"/>
        </pc:sldMkLst>
      </pc:sldChg>
      <pc:sldMasterChg chg="delSldLayout">
        <pc:chgData name="Emanuela Marca" userId="b9e67590-a423-466d-821f-072eaf8759cc" providerId="ADAL" clId="{D25615BC-513B-466B-AA77-B3ED043C9E88}" dt="2024-10-30T10:34:05.074" v="3140" actId="47"/>
        <pc:sldMasterMkLst>
          <pc:docMk/>
          <pc:sldMasterMk cId="2045718309" sldId="2147483661"/>
        </pc:sldMasterMkLst>
        <pc:sldLayoutChg chg="del">
          <pc:chgData name="Emanuela Marca" userId="b9e67590-a423-466d-821f-072eaf8759cc" providerId="ADAL" clId="{D25615BC-513B-466B-AA77-B3ED043C9E88}" dt="2024-10-30T09:06:37.355" v="1242" actId="47"/>
          <pc:sldLayoutMkLst>
            <pc:docMk/>
            <pc:sldMasterMk cId="2045718309" sldId="2147483661"/>
            <pc:sldLayoutMk cId="211289204" sldId="2147483673"/>
          </pc:sldLayoutMkLst>
        </pc:sldLayoutChg>
        <pc:sldLayoutChg chg="del">
          <pc:chgData name="Emanuela Marca" userId="b9e67590-a423-466d-821f-072eaf8759cc" providerId="ADAL" clId="{D25615BC-513B-466B-AA77-B3ED043C9E88}" dt="2024-10-30T10:34:05.074" v="3140" actId="47"/>
          <pc:sldLayoutMkLst>
            <pc:docMk/>
            <pc:sldMasterMk cId="2045718309" sldId="2147483661"/>
            <pc:sldLayoutMk cId="575301881" sldId="2147483674"/>
          </pc:sldLayoutMkLst>
        </pc:sldLayoutChg>
      </pc:sldMasterChg>
    </pc:docChg>
  </pc:docChgLst>
  <pc:docChgLst>
    <pc:chgData name="Silvia Ferrari" userId="9ce1c88a-8045-47af-8589-8ffbfaf5df58" providerId="ADAL" clId="{C56822FA-0703-454B-A76C-B33B8BE61548}"/>
    <pc:docChg chg="modSld">
      <pc:chgData name="Silvia Ferrari" userId="9ce1c88a-8045-47af-8589-8ffbfaf5df58" providerId="ADAL" clId="{C56822FA-0703-454B-A76C-B33B8BE61548}" dt="2024-12-11T16:48:29.177" v="71" actId="20577"/>
      <pc:docMkLst>
        <pc:docMk/>
      </pc:docMkLst>
      <pc:sldChg chg="modSp mod">
        <pc:chgData name="Silvia Ferrari" userId="9ce1c88a-8045-47af-8589-8ffbfaf5df58" providerId="ADAL" clId="{C56822FA-0703-454B-A76C-B33B8BE61548}" dt="2024-12-11T16:48:29.177" v="71" actId="20577"/>
        <pc:sldMkLst>
          <pc:docMk/>
          <pc:sldMk cId="816130011" sldId="269"/>
        </pc:sldMkLst>
      </pc:sldChg>
    </pc:docChg>
  </pc:docChgLst>
  <pc:docChgLst>
    <pc:chgData name="Cristina Guerini" userId="cf69809b-4d02-4015-a811-73f1b4cb0ce4" providerId="ADAL" clId="{920570AB-181F-469B-B28A-ABE79A9241CA}"/>
    <pc:docChg chg="custSel modSld">
      <pc:chgData name="Cristina Guerini" userId="cf69809b-4d02-4015-a811-73f1b4cb0ce4" providerId="ADAL" clId="{920570AB-181F-469B-B28A-ABE79A9241CA}" dt="2021-12-03T10:33:36.086" v="95" actId="20577"/>
      <pc:docMkLst>
        <pc:docMk/>
      </pc:docMkLst>
      <pc:sldChg chg="modSp mod">
        <pc:chgData name="Cristina Guerini" userId="cf69809b-4d02-4015-a811-73f1b4cb0ce4" providerId="ADAL" clId="{920570AB-181F-469B-B28A-ABE79A9241CA}" dt="2021-12-03T10:31:32.048" v="1" actId="20577"/>
        <pc:sldMkLst>
          <pc:docMk/>
          <pc:sldMk cId="0" sldId="256"/>
        </pc:sldMkLst>
      </pc:sldChg>
      <pc:sldChg chg="modSp mod">
        <pc:chgData name="Cristina Guerini" userId="cf69809b-4d02-4015-a811-73f1b4cb0ce4" providerId="ADAL" clId="{920570AB-181F-469B-B28A-ABE79A9241CA}" dt="2021-12-03T10:32:38.707" v="66" actId="20577"/>
        <pc:sldMkLst>
          <pc:docMk/>
          <pc:sldMk cId="0" sldId="257"/>
        </pc:sldMkLst>
      </pc:sldChg>
      <pc:sldChg chg="modSp mod">
        <pc:chgData name="Cristina Guerini" userId="cf69809b-4d02-4015-a811-73f1b4cb0ce4" providerId="ADAL" clId="{920570AB-181F-469B-B28A-ABE79A9241CA}" dt="2021-12-03T10:33:36.086" v="95" actId="20577"/>
        <pc:sldMkLst>
          <pc:docMk/>
          <pc:sldMk cId="0" sldId="263"/>
        </pc:sldMkLst>
      </pc:sldChg>
    </pc:docChg>
  </pc:docChgLst>
  <pc:docChgLst>
    <pc:chgData name="Roberta Bergamini" userId="3e270734-cb93-4a46-b24f-a75119d70b27" providerId="ADAL" clId="{021FF1EC-2840-41B3-A4ED-D40CC5808E5E}"/>
    <pc:docChg chg="undo custSel delSld modSld">
      <pc:chgData name="Roberta Bergamini" userId="3e270734-cb93-4a46-b24f-a75119d70b27" providerId="ADAL" clId="{021FF1EC-2840-41B3-A4ED-D40CC5808E5E}" dt="2019-11-06T16:25:36.522" v="474" actId="20577"/>
      <pc:docMkLst>
        <pc:docMk/>
      </pc:docMkLst>
      <pc:sldChg chg="addSp delSp modSp addAnim delAnim modAnim">
        <pc:chgData name="Roberta Bergamini" userId="3e270734-cb93-4a46-b24f-a75119d70b27" providerId="ADAL" clId="{021FF1EC-2840-41B3-A4ED-D40CC5808E5E}" dt="2019-10-30T10:55:02.815" v="449"/>
        <pc:sldMkLst>
          <pc:docMk/>
          <pc:sldMk cId="0" sldId="256"/>
        </pc:sldMkLst>
      </pc:sldChg>
      <pc:sldChg chg="delSp modSp modAnim">
        <pc:chgData name="Roberta Bergamini" userId="3e270734-cb93-4a46-b24f-a75119d70b27" providerId="ADAL" clId="{021FF1EC-2840-41B3-A4ED-D40CC5808E5E}" dt="2019-11-06T16:25:36.522" v="474" actId="20577"/>
        <pc:sldMkLst>
          <pc:docMk/>
          <pc:sldMk cId="0" sldId="257"/>
        </pc:sldMkLst>
      </pc:sldChg>
      <pc:sldChg chg="modSp modAnim">
        <pc:chgData name="Roberta Bergamini" userId="3e270734-cb93-4a46-b24f-a75119d70b27" providerId="ADAL" clId="{021FF1EC-2840-41B3-A4ED-D40CC5808E5E}" dt="2019-10-30T10:55:13.391" v="451"/>
        <pc:sldMkLst>
          <pc:docMk/>
          <pc:sldMk cId="0" sldId="258"/>
        </pc:sldMkLst>
      </pc:sldChg>
      <pc:sldChg chg="addSp delSp modSp delAnim modAnim">
        <pc:chgData name="Roberta Bergamini" userId="3e270734-cb93-4a46-b24f-a75119d70b27" providerId="ADAL" clId="{021FF1EC-2840-41B3-A4ED-D40CC5808E5E}" dt="2019-10-30T10:55:17.967" v="452"/>
        <pc:sldMkLst>
          <pc:docMk/>
          <pc:sldMk cId="0" sldId="259"/>
        </pc:sldMkLst>
      </pc:sldChg>
      <pc:sldChg chg="modSp modAnim">
        <pc:chgData name="Roberta Bergamini" userId="3e270734-cb93-4a46-b24f-a75119d70b27" providerId="ADAL" clId="{021FF1EC-2840-41B3-A4ED-D40CC5808E5E}" dt="2019-10-30T10:55:24.900" v="453"/>
        <pc:sldMkLst>
          <pc:docMk/>
          <pc:sldMk cId="0" sldId="260"/>
        </pc:sldMkLst>
      </pc:sldChg>
      <pc:sldChg chg="addSp delSp modSp delAnim modAnim">
        <pc:chgData name="Roberta Bergamini" userId="3e270734-cb93-4a46-b24f-a75119d70b27" providerId="ADAL" clId="{021FF1EC-2840-41B3-A4ED-D40CC5808E5E}" dt="2019-10-30T10:55:29.441" v="454"/>
        <pc:sldMkLst>
          <pc:docMk/>
          <pc:sldMk cId="0" sldId="261"/>
        </pc:sldMkLst>
      </pc:sldChg>
      <pc:sldChg chg="modSp modAnim">
        <pc:chgData name="Roberta Bergamini" userId="3e270734-cb93-4a46-b24f-a75119d70b27" providerId="ADAL" clId="{021FF1EC-2840-41B3-A4ED-D40CC5808E5E}" dt="2019-10-30T10:55:34.733" v="455"/>
        <pc:sldMkLst>
          <pc:docMk/>
          <pc:sldMk cId="0" sldId="262"/>
        </pc:sldMkLst>
      </pc:sldChg>
      <pc:sldChg chg="addSp delSp modSp modAnim">
        <pc:chgData name="Roberta Bergamini" userId="3e270734-cb93-4a46-b24f-a75119d70b27" providerId="ADAL" clId="{021FF1EC-2840-41B3-A4ED-D40CC5808E5E}" dt="2019-10-30T10:55:44.393" v="456"/>
        <pc:sldMkLst>
          <pc:docMk/>
          <pc:sldMk cId="0" sldId="263"/>
        </pc:sldMkLst>
      </pc:sldChg>
      <pc:sldChg chg="addSp delSp modSp modAnim">
        <pc:chgData name="Roberta Bergamini" userId="3e270734-cb93-4a46-b24f-a75119d70b27" providerId="ADAL" clId="{021FF1EC-2840-41B3-A4ED-D40CC5808E5E}" dt="2019-10-30T10:55:49.007" v="457"/>
        <pc:sldMkLst>
          <pc:docMk/>
          <pc:sldMk cId="0" sldId="264"/>
        </pc:sldMkLst>
      </pc:sldChg>
      <pc:sldChg chg="del">
        <pc:chgData name="Roberta Bergamini" userId="3e270734-cb93-4a46-b24f-a75119d70b27" providerId="ADAL" clId="{021FF1EC-2840-41B3-A4ED-D40CC5808E5E}" dt="2019-10-30T10:54:30.361" v="448" actId="2696"/>
        <pc:sldMkLst>
          <pc:docMk/>
          <pc:sldMk cId="0" sldId="265"/>
        </pc:sldMkLst>
      </pc:sldChg>
      <pc:sldChg chg="modSp modAnim">
        <pc:chgData name="Roberta Bergamini" userId="3e270734-cb93-4a46-b24f-a75119d70b27" providerId="ADAL" clId="{021FF1EC-2840-41B3-A4ED-D40CC5808E5E}" dt="2019-10-30T10:57:04.093" v="470"/>
        <pc:sldMkLst>
          <pc:docMk/>
          <pc:sldMk cId="0" sldId="266"/>
        </pc:sldMkLst>
      </pc:sldChg>
      <pc:sldChg chg="modSp modAnim">
        <pc:chgData name="Roberta Bergamini" userId="3e270734-cb93-4a46-b24f-a75119d70b27" providerId="ADAL" clId="{021FF1EC-2840-41B3-A4ED-D40CC5808E5E}" dt="2019-10-30T10:57:09.063" v="471"/>
        <pc:sldMkLst>
          <pc:docMk/>
          <pc:sldMk cId="0" sldId="267"/>
        </pc:sldMkLst>
      </pc:sldChg>
      <pc:sldChg chg="modAnim">
        <pc:chgData name="Roberta Bergamini" userId="3e270734-cb93-4a46-b24f-a75119d70b27" providerId="ADAL" clId="{021FF1EC-2840-41B3-A4ED-D40CC5808E5E}" dt="2019-10-30T10:57:17.927" v="472"/>
        <pc:sldMkLst>
          <pc:docMk/>
          <pc:sldMk cId="0" sldId="268"/>
        </pc:sldMkLst>
      </pc:sldChg>
    </pc:docChg>
  </pc:docChgLst>
  <pc:docChgLst>
    <pc:chgData name="Emanuela Marca" userId="b9e67590-a423-466d-821f-072eaf8759cc" providerId="ADAL" clId="{EFA5CCC0-A0A5-4718-842E-3E7E990107C3}"/>
    <pc:docChg chg="undo redo custSel addSld delSld modSld sldOrd">
      <pc:chgData name="Emanuela Marca" userId="b9e67590-a423-466d-821f-072eaf8759cc" providerId="ADAL" clId="{EFA5CCC0-A0A5-4718-842E-3E7E990107C3}" dt="2024-11-08T10:43:39.475" v="378" actId="1076"/>
      <pc:docMkLst>
        <pc:docMk/>
      </pc:docMkLst>
      <pc:sldChg chg="addSp delSp modSp mod">
        <pc:chgData name="Emanuela Marca" userId="b9e67590-a423-466d-821f-072eaf8759cc" providerId="ADAL" clId="{EFA5CCC0-A0A5-4718-842E-3E7E990107C3}" dt="2024-11-08T10:35:47.911" v="125" actId="1076"/>
        <pc:sldMkLst>
          <pc:docMk/>
          <pc:sldMk cId="0" sldId="260"/>
        </pc:sldMkLst>
      </pc:sldChg>
      <pc:sldChg chg="del ord">
        <pc:chgData name="Emanuela Marca" userId="b9e67590-a423-466d-821f-072eaf8759cc" providerId="ADAL" clId="{EFA5CCC0-A0A5-4718-842E-3E7E990107C3}" dt="2024-11-08T10:39:28.212" v="236" actId="47"/>
        <pc:sldMkLst>
          <pc:docMk/>
          <pc:sldMk cId="0" sldId="268"/>
        </pc:sldMkLst>
      </pc:sldChg>
      <pc:sldChg chg="modSp mod">
        <pc:chgData name="Emanuela Marca" userId="b9e67590-a423-466d-821f-072eaf8759cc" providerId="ADAL" clId="{EFA5CCC0-A0A5-4718-842E-3E7E990107C3}" dt="2024-11-08T10:37:39.013" v="198" actId="1076"/>
        <pc:sldMkLst>
          <pc:docMk/>
          <pc:sldMk cId="816130011" sldId="269"/>
        </pc:sldMkLst>
      </pc:sldChg>
      <pc:sldChg chg="addSp delSp modSp mod">
        <pc:chgData name="Emanuela Marca" userId="b9e67590-a423-466d-821f-072eaf8759cc" providerId="ADAL" clId="{EFA5CCC0-A0A5-4718-842E-3E7E990107C3}" dt="2024-11-08T10:42:02.825" v="325" actId="1076"/>
        <pc:sldMkLst>
          <pc:docMk/>
          <pc:sldMk cId="0" sldId="285"/>
        </pc:sldMkLst>
      </pc:sldChg>
      <pc:sldChg chg="del">
        <pc:chgData name="Emanuela Marca" userId="b9e67590-a423-466d-821f-072eaf8759cc" providerId="ADAL" clId="{EFA5CCC0-A0A5-4718-842E-3E7E990107C3}" dt="2024-11-08T09:27:15.666" v="0" actId="47"/>
        <pc:sldMkLst>
          <pc:docMk/>
          <pc:sldMk cId="557908453" sldId="291"/>
        </pc:sldMkLst>
      </pc:sldChg>
      <pc:sldChg chg="modSp mod">
        <pc:chgData name="Emanuela Marca" userId="b9e67590-a423-466d-821f-072eaf8759cc" providerId="ADAL" clId="{EFA5CCC0-A0A5-4718-842E-3E7E990107C3}" dt="2024-11-08T10:39:03.472" v="235" actId="1076"/>
        <pc:sldMkLst>
          <pc:docMk/>
          <pc:sldMk cId="4046339978" sldId="292"/>
        </pc:sldMkLst>
      </pc:sldChg>
      <pc:sldChg chg="addSp delSp modSp mod">
        <pc:chgData name="Emanuela Marca" userId="b9e67590-a423-466d-821f-072eaf8759cc" providerId="ADAL" clId="{EFA5CCC0-A0A5-4718-842E-3E7E990107C3}" dt="2024-11-08T10:41:01.408" v="320" actId="1076"/>
        <pc:sldMkLst>
          <pc:docMk/>
          <pc:sldMk cId="1421323214" sldId="294"/>
        </pc:sldMkLst>
      </pc:sldChg>
      <pc:sldChg chg="addSp delSp modSp mod">
        <pc:chgData name="Emanuela Marca" userId="b9e67590-a423-466d-821f-072eaf8759cc" providerId="ADAL" clId="{EFA5CCC0-A0A5-4718-842E-3E7E990107C3}" dt="2024-11-08T09:32:29.684" v="54" actId="1076"/>
        <pc:sldMkLst>
          <pc:docMk/>
          <pc:sldMk cId="99856827" sldId="295"/>
        </pc:sldMkLst>
      </pc:sldChg>
      <pc:sldChg chg="modSp mod">
        <pc:chgData name="Emanuela Marca" userId="b9e67590-a423-466d-821f-072eaf8759cc" providerId="ADAL" clId="{EFA5CCC0-A0A5-4718-842E-3E7E990107C3}" dt="2024-11-08T09:30:14.389" v="43" actId="2711"/>
        <pc:sldMkLst>
          <pc:docMk/>
          <pc:sldMk cId="2608053628" sldId="296"/>
        </pc:sldMkLst>
      </pc:sldChg>
      <pc:sldChg chg="del">
        <pc:chgData name="Emanuela Marca" userId="b9e67590-a423-466d-821f-072eaf8759cc" providerId="ADAL" clId="{EFA5CCC0-A0A5-4718-842E-3E7E990107C3}" dt="2024-11-08T10:42:28.466" v="326" actId="47"/>
        <pc:sldMkLst>
          <pc:docMk/>
          <pc:sldMk cId="3614623119" sldId="297"/>
        </pc:sldMkLst>
      </pc:sldChg>
      <pc:sldChg chg="del">
        <pc:chgData name="Emanuela Marca" userId="b9e67590-a423-466d-821f-072eaf8759cc" providerId="ADAL" clId="{EFA5CCC0-A0A5-4718-842E-3E7E990107C3}" dt="2024-11-08T10:41:24.742" v="321" actId="47"/>
        <pc:sldMkLst>
          <pc:docMk/>
          <pc:sldMk cId="2793736460" sldId="300"/>
        </pc:sldMkLst>
      </pc:sldChg>
      <pc:sldChg chg="modSp add mod">
        <pc:chgData name="Emanuela Marca" userId="b9e67590-a423-466d-821f-072eaf8759cc" providerId="ADAL" clId="{EFA5CCC0-A0A5-4718-842E-3E7E990107C3}" dt="2024-11-08T10:40:32.327" v="314" actId="115"/>
        <pc:sldMkLst>
          <pc:docMk/>
          <pc:sldMk cId="392088690" sldId="301"/>
        </pc:sldMkLst>
      </pc:sldChg>
      <pc:sldChg chg="addSp delSp modSp add mod ord">
        <pc:chgData name="Emanuela Marca" userId="b9e67590-a423-466d-821f-072eaf8759cc" providerId="ADAL" clId="{EFA5CCC0-A0A5-4718-842E-3E7E990107C3}" dt="2024-11-08T10:43:39.475" v="378" actId="1076"/>
        <pc:sldMkLst>
          <pc:docMk/>
          <pc:sldMk cId="3614623119" sldId="302"/>
        </pc:sldMkLst>
      </pc:sldChg>
    </pc:docChg>
  </pc:docChgLst>
  <pc:docChgLst>
    <pc:chgData name="Chiara Olivari" userId="edfae4be-953d-49a8-a71a-db0ec21c9cb9" providerId="ADAL" clId="{49F5596D-94F9-46C7-8EC7-390F1C93B0A6}"/>
    <pc:docChg chg="undo custSel addSld delSld modSld">
      <pc:chgData name="Chiara Olivari" userId="edfae4be-953d-49a8-a71a-db0ec21c9cb9" providerId="ADAL" clId="{49F5596D-94F9-46C7-8EC7-390F1C93B0A6}" dt="2025-10-14T15:39:29.559" v="768" actId="20577"/>
      <pc:docMkLst>
        <pc:docMk/>
      </pc:docMkLst>
      <pc:sldChg chg="addSp delSp modSp mod">
        <pc:chgData name="Chiara Olivari" userId="edfae4be-953d-49a8-a71a-db0ec21c9cb9" providerId="ADAL" clId="{49F5596D-94F9-46C7-8EC7-390F1C93B0A6}" dt="2025-10-09T12:43:20.849" v="474" actId="14100"/>
        <pc:sldMkLst>
          <pc:docMk/>
          <pc:sldMk cId="0" sldId="257"/>
        </pc:sldMkLst>
        <pc:spChg chg="mod">
          <ac:chgData name="Chiara Olivari" userId="edfae4be-953d-49a8-a71a-db0ec21c9cb9" providerId="ADAL" clId="{49F5596D-94F9-46C7-8EC7-390F1C93B0A6}" dt="2025-10-09T12:23:02.810" v="440" actId="20577"/>
          <ac:spMkLst>
            <pc:docMk/>
            <pc:sldMk cId="0" sldId="257"/>
            <ac:spMk id="5" creationId="{8257BA7E-D798-1EA3-CDC0-6F9DECED0355}"/>
          </ac:spMkLst>
        </pc:spChg>
        <pc:spChg chg="add">
          <ac:chgData name="Chiara Olivari" userId="edfae4be-953d-49a8-a71a-db0ec21c9cb9" providerId="ADAL" clId="{49F5596D-94F9-46C7-8EC7-390F1C93B0A6}" dt="2025-10-09T12:41:36.567" v="468" actId="22"/>
          <ac:spMkLst>
            <pc:docMk/>
            <pc:sldMk cId="0" sldId="257"/>
            <ac:spMk id="7" creationId="{25CA176C-454E-1962-7ECF-BFE59D990B25}"/>
          </ac:spMkLst>
        </pc:spChg>
        <pc:spChg chg="add">
          <ac:chgData name="Chiara Olivari" userId="edfae4be-953d-49a8-a71a-db0ec21c9cb9" providerId="ADAL" clId="{49F5596D-94F9-46C7-8EC7-390F1C93B0A6}" dt="2025-10-09T12:42:48.723" v="469" actId="22"/>
          <ac:spMkLst>
            <pc:docMk/>
            <pc:sldMk cId="0" sldId="257"/>
            <ac:spMk id="9" creationId="{C2E51EC6-6066-9D01-0F53-F78FE401FA59}"/>
          </ac:spMkLst>
        </pc:spChg>
        <pc:spChg chg="add">
          <ac:chgData name="Chiara Olivari" userId="edfae4be-953d-49a8-a71a-db0ec21c9cb9" providerId="ADAL" clId="{49F5596D-94F9-46C7-8EC7-390F1C93B0A6}" dt="2025-10-09T12:42:53.089" v="470" actId="22"/>
          <ac:spMkLst>
            <pc:docMk/>
            <pc:sldMk cId="0" sldId="257"/>
            <ac:spMk id="11" creationId="{85D48878-5ED3-B81D-FDFE-AEF06A914CC1}"/>
          </ac:spMkLst>
        </pc:spChg>
      </pc:sldChg>
      <pc:sldChg chg="modSp mod">
        <pc:chgData name="Chiara Olivari" userId="edfae4be-953d-49a8-a71a-db0ec21c9cb9" providerId="ADAL" clId="{49F5596D-94F9-46C7-8EC7-390F1C93B0A6}" dt="2025-10-14T15:33:32.729" v="731" actId="20577"/>
        <pc:sldMkLst>
          <pc:docMk/>
          <pc:sldMk cId="0" sldId="259"/>
        </pc:sldMkLst>
        <pc:spChg chg="mod">
          <ac:chgData name="Chiara Olivari" userId="edfae4be-953d-49a8-a71a-db0ec21c9cb9" providerId="ADAL" clId="{49F5596D-94F9-46C7-8EC7-390F1C93B0A6}" dt="2025-10-14T15:33:32.729" v="731" actId="20577"/>
          <ac:spMkLst>
            <pc:docMk/>
            <pc:sldMk cId="0" sldId="259"/>
            <ac:spMk id="3" creationId="{917EE069-9A50-7085-806F-3F083F4B0A91}"/>
          </ac:spMkLst>
        </pc:spChg>
        <pc:picChg chg="mod">
          <ac:chgData name="Chiara Olivari" userId="edfae4be-953d-49a8-a71a-db0ec21c9cb9" providerId="ADAL" clId="{49F5596D-94F9-46C7-8EC7-390F1C93B0A6}" dt="2025-10-09T12:45:45.888" v="484" actId="14100"/>
          <ac:picMkLst>
            <pc:docMk/>
            <pc:sldMk cId="0" sldId="259"/>
            <ac:picMk id="2" creationId="{6D93DB9A-0905-C691-A768-697E3D9D832D}"/>
          </ac:picMkLst>
        </pc:picChg>
      </pc:sldChg>
      <pc:sldChg chg="addSp delSp modSp mod">
        <pc:chgData name="Chiara Olivari" userId="edfae4be-953d-49a8-a71a-db0ec21c9cb9" providerId="ADAL" clId="{49F5596D-94F9-46C7-8EC7-390F1C93B0A6}" dt="2025-10-09T12:44:50.343" v="481" actId="1076"/>
        <pc:sldMkLst>
          <pc:docMk/>
          <pc:sldMk cId="0" sldId="260"/>
        </pc:sldMkLst>
        <pc:spChg chg="mod">
          <ac:chgData name="Chiara Olivari" userId="edfae4be-953d-49a8-a71a-db0ec21c9cb9" providerId="ADAL" clId="{49F5596D-94F9-46C7-8EC7-390F1C93B0A6}" dt="2025-10-09T12:33:12.978" v="457" actId="20577"/>
          <ac:spMkLst>
            <pc:docMk/>
            <pc:sldMk cId="0" sldId="260"/>
            <ac:spMk id="3" creationId="{1DD07556-D093-0907-B75A-68B05D2DDA59}"/>
          </ac:spMkLst>
        </pc:spChg>
      </pc:sldChg>
      <pc:sldChg chg="modSp mod">
        <pc:chgData name="Chiara Olivari" userId="edfae4be-953d-49a8-a71a-db0ec21c9cb9" providerId="ADAL" clId="{49F5596D-94F9-46C7-8EC7-390F1C93B0A6}" dt="2025-10-14T15:36:06.247" v="761" actId="1076"/>
        <pc:sldMkLst>
          <pc:docMk/>
          <pc:sldMk cId="816130011" sldId="269"/>
        </pc:sldMkLst>
        <pc:spChg chg="mod">
          <ac:chgData name="Chiara Olivari" userId="edfae4be-953d-49a8-a71a-db0ec21c9cb9" providerId="ADAL" clId="{49F5596D-94F9-46C7-8EC7-390F1C93B0A6}" dt="2025-10-14T15:36:02.203" v="760" actId="20577"/>
          <ac:spMkLst>
            <pc:docMk/>
            <pc:sldMk cId="816130011" sldId="269"/>
            <ac:spMk id="5" creationId="{C79341AF-326D-9C84-18FB-F01EF0DCCA21}"/>
          </ac:spMkLst>
        </pc:spChg>
        <pc:picChg chg="mod">
          <ac:chgData name="Chiara Olivari" userId="edfae4be-953d-49a8-a71a-db0ec21c9cb9" providerId="ADAL" clId="{49F5596D-94F9-46C7-8EC7-390F1C93B0A6}" dt="2025-10-14T15:36:06.247" v="761" actId="1076"/>
          <ac:picMkLst>
            <pc:docMk/>
            <pc:sldMk cId="816130011" sldId="269"/>
            <ac:picMk id="6" creationId="{A7118488-D06F-9902-C29E-F3CBDA3DD04A}"/>
          </ac:picMkLst>
        </pc:picChg>
      </pc:sldChg>
      <pc:sldChg chg="addSp delSp mod">
        <pc:chgData name="Chiara Olivari" userId="edfae4be-953d-49a8-a71a-db0ec21c9cb9" providerId="ADAL" clId="{49F5596D-94F9-46C7-8EC7-390F1C93B0A6}" dt="2025-10-09T13:44:29.668" v="633" actId="22"/>
        <pc:sldMkLst>
          <pc:docMk/>
          <pc:sldMk cId="0" sldId="285"/>
        </pc:sldMkLst>
      </pc:sldChg>
      <pc:sldChg chg="modSp mod">
        <pc:chgData name="Chiara Olivari" userId="edfae4be-953d-49a8-a71a-db0ec21c9cb9" providerId="ADAL" clId="{49F5596D-94F9-46C7-8EC7-390F1C93B0A6}" dt="2025-10-09T12:47:46.480" v="521" actId="20577"/>
        <pc:sldMkLst>
          <pc:docMk/>
          <pc:sldMk cId="4046339978" sldId="292"/>
        </pc:sldMkLst>
        <pc:spChg chg="mod">
          <ac:chgData name="Chiara Olivari" userId="edfae4be-953d-49a8-a71a-db0ec21c9cb9" providerId="ADAL" clId="{49F5596D-94F9-46C7-8EC7-390F1C93B0A6}" dt="2025-10-09T12:47:46.480" v="521" actId="20577"/>
          <ac:spMkLst>
            <pc:docMk/>
            <pc:sldMk cId="4046339978" sldId="292"/>
            <ac:spMk id="3" creationId="{88C82C91-B894-2A1B-9F39-98757058FAC3}"/>
          </ac:spMkLst>
        </pc:spChg>
      </pc:sldChg>
      <pc:sldChg chg="addSp delSp modSp mod">
        <pc:chgData name="Chiara Olivari" userId="edfae4be-953d-49a8-a71a-db0ec21c9cb9" providerId="ADAL" clId="{49F5596D-94F9-46C7-8EC7-390F1C93B0A6}" dt="2025-10-14T15:38:27.982" v="766" actId="255"/>
        <pc:sldMkLst>
          <pc:docMk/>
          <pc:sldMk cId="2555646628" sldId="293"/>
        </pc:sldMkLst>
        <pc:spChg chg="mod">
          <ac:chgData name="Chiara Olivari" userId="edfae4be-953d-49a8-a71a-db0ec21c9cb9" providerId="ADAL" clId="{49F5596D-94F9-46C7-8EC7-390F1C93B0A6}" dt="2025-10-14T15:38:27.982" v="766" actId="255"/>
          <ac:spMkLst>
            <pc:docMk/>
            <pc:sldMk cId="2555646628" sldId="293"/>
            <ac:spMk id="3" creationId="{308008F4-30FE-C203-5DB0-46B2ED51BBEB}"/>
          </ac:spMkLst>
        </pc:spChg>
      </pc:sldChg>
      <pc:sldChg chg="addSp delSp modSp mod">
        <pc:chgData name="Chiara Olivari" userId="edfae4be-953d-49a8-a71a-db0ec21c9cb9" providerId="ADAL" clId="{49F5596D-94F9-46C7-8EC7-390F1C93B0A6}" dt="2025-10-14T14:07:02.645" v="717" actId="1076"/>
        <pc:sldMkLst>
          <pc:docMk/>
          <pc:sldMk cId="99856827" sldId="295"/>
        </pc:sldMkLst>
        <pc:spChg chg="mod">
          <ac:chgData name="Chiara Olivari" userId="edfae4be-953d-49a8-a71a-db0ec21c9cb9" providerId="ADAL" clId="{49F5596D-94F9-46C7-8EC7-390F1C93B0A6}" dt="2025-10-09T13:40:12.854" v="618" actId="27636"/>
          <ac:spMkLst>
            <pc:docMk/>
            <pc:sldMk cId="99856827" sldId="295"/>
            <ac:spMk id="6" creationId="{F4E104F6-E8F0-23A7-7D64-3055362B55E1}"/>
          </ac:spMkLst>
        </pc:spChg>
        <pc:spChg chg="mod ord">
          <ac:chgData name="Chiara Olivari" userId="edfae4be-953d-49a8-a71a-db0ec21c9cb9" providerId="ADAL" clId="{49F5596D-94F9-46C7-8EC7-390F1C93B0A6}" dt="2025-10-14T14:06:47.662" v="715" actId="1076"/>
          <ac:spMkLst>
            <pc:docMk/>
            <pc:sldMk cId="99856827" sldId="295"/>
            <ac:spMk id="8" creationId="{457A7F28-A850-5005-8A13-77D855DC8E2C}"/>
          </ac:spMkLst>
        </pc:spChg>
        <pc:picChg chg="add mod">
          <ac:chgData name="Chiara Olivari" userId="edfae4be-953d-49a8-a71a-db0ec21c9cb9" providerId="ADAL" clId="{49F5596D-94F9-46C7-8EC7-390F1C93B0A6}" dt="2025-10-14T14:07:02.645" v="717" actId="1076"/>
          <ac:picMkLst>
            <pc:docMk/>
            <pc:sldMk cId="99856827" sldId="295"/>
            <ac:picMk id="3" creationId="{1ED54F71-7A32-4FFD-1AB8-2442E2BFC712}"/>
          </ac:picMkLst>
        </pc:picChg>
      </pc:sldChg>
      <pc:sldChg chg="modSp mod">
        <pc:chgData name="Chiara Olivari" userId="edfae4be-953d-49a8-a71a-db0ec21c9cb9" providerId="ADAL" clId="{49F5596D-94F9-46C7-8EC7-390F1C93B0A6}" dt="2025-10-09T11:00:57.770" v="402" actId="5793"/>
        <pc:sldMkLst>
          <pc:docMk/>
          <pc:sldMk cId="2608053628" sldId="296"/>
        </pc:sldMkLst>
        <pc:spChg chg="mod">
          <ac:chgData name="Chiara Olivari" userId="edfae4be-953d-49a8-a71a-db0ec21c9cb9" providerId="ADAL" clId="{49F5596D-94F9-46C7-8EC7-390F1C93B0A6}" dt="2025-10-09T10:48:30.832" v="16" actId="20577"/>
          <ac:spMkLst>
            <pc:docMk/>
            <pc:sldMk cId="2608053628" sldId="296"/>
            <ac:spMk id="2" creationId="{1C0F0A98-E15D-921A-2E27-A68C18681E0A}"/>
          </ac:spMkLst>
        </pc:spChg>
        <pc:spChg chg="mod">
          <ac:chgData name="Chiara Olivari" userId="edfae4be-953d-49a8-a71a-db0ec21c9cb9" providerId="ADAL" clId="{49F5596D-94F9-46C7-8EC7-390F1C93B0A6}" dt="2025-10-09T11:00:57.770" v="402" actId="5793"/>
          <ac:spMkLst>
            <pc:docMk/>
            <pc:sldMk cId="2608053628" sldId="296"/>
            <ac:spMk id="3" creationId="{1A86D22B-6302-C9F1-F4A7-1973207D53BA}"/>
          </ac:spMkLst>
        </pc:spChg>
      </pc:sldChg>
      <pc:sldChg chg="del">
        <pc:chgData name="Chiara Olivari" userId="edfae4be-953d-49a8-a71a-db0ec21c9cb9" providerId="ADAL" clId="{49F5596D-94F9-46C7-8EC7-390F1C93B0A6}" dt="2025-10-09T13:49:22.333" v="706" actId="47"/>
        <pc:sldMkLst>
          <pc:docMk/>
          <pc:sldMk cId="3039327479" sldId="298"/>
        </pc:sldMkLst>
      </pc:sldChg>
      <pc:sldChg chg="del">
        <pc:chgData name="Chiara Olivari" userId="edfae4be-953d-49a8-a71a-db0ec21c9cb9" providerId="ADAL" clId="{49F5596D-94F9-46C7-8EC7-390F1C93B0A6}" dt="2025-10-09T13:43:08.992" v="631" actId="47"/>
        <pc:sldMkLst>
          <pc:docMk/>
          <pc:sldMk cId="392088690" sldId="301"/>
        </pc:sldMkLst>
      </pc:sldChg>
      <pc:sldChg chg="modSp del mod">
        <pc:chgData name="Chiara Olivari" userId="edfae4be-953d-49a8-a71a-db0ec21c9cb9" providerId="ADAL" clId="{49F5596D-94F9-46C7-8EC7-390F1C93B0A6}" dt="2025-10-09T13:47:25.341" v="704" actId="47"/>
        <pc:sldMkLst>
          <pc:docMk/>
          <pc:sldMk cId="3614623119" sldId="302"/>
        </pc:sldMkLst>
      </pc:sldChg>
      <pc:sldChg chg="new del">
        <pc:chgData name="Chiara Olivari" userId="edfae4be-953d-49a8-a71a-db0ec21c9cb9" providerId="ADAL" clId="{49F5596D-94F9-46C7-8EC7-390F1C93B0A6}" dt="2025-10-09T13:41:42.606" v="619" actId="47"/>
        <pc:sldMkLst>
          <pc:docMk/>
          <pc:sldMk cId="861713455" sldId="303"/>
        </pc:sldMkLst>
      </pc:sldChg>
      <pc:sldChg chg="modSp add mod">
        <pc:chgData name="Chiara Olivari" userId="edfae4be-953d-49a8-a71a-db0ec21c9cb9" providerId="ADAL" clId="{49F5596D-94F9-46C7-8EC7-390F1C93B0A6}" dt="2025-10-09T13:41:50.839" v="620" actId="6549"/>
        <pc:sldMkLst>
          <pc:docMk/>
          <pc:sldMk cId="1039277413" sldId="304"/>
        </pc:sldMkLst>
        <pc:spChg chg="mod">
          <ac:chgData name="Chiara Olivari" userId="edfae4be-953d-49a8-a71a-db0ec21c9cb9" providerId="ADAL" clId="{49F5596D-94F9-46C7-8EC7-390F1C93B0A6}" dt="2025-10-09T13:41:50.839" v="620" actId="6549"/>
          <ac:spMkLst>
            <pc:docMk/>
            <pc:sldMk cId="1039277413" sldId="304"/>
            <ac:spMk id="3" creationId="{308008F4-30FE-C203-5DB0-46B2ED51BBEB}"/>
          </ac:spMkLst>
        </pc:spChg>
      </pc:sldChg>
      <pc:sldChg chg="modSp add mod">
        <pc:chgData name="Chiara Olivari" userId="edfae4be-953d-49a8-a71a-db0ec21c9cb9" providerId="ADAL" clId="{49F5596D-94F9-46C7-8EC7-390F1C93B0A6}" dt="2025-10-14T15:39:29.559" v="768" actId="20577"/>
        <pc:sldMkLst>
          <pc:docMk/>
          <pc:sldMk cId="2496575355" sldId="305"/>
        </pc:sldMkLst>
        <pc:spChg chg="mod">
          <ac:chgData name="Chiara Olivari" userId="edfae4be-953d-49a8-a71a-db0ec21c9cb9" providerId="ADAL" clId="{49F5596D-94F9-46C7-8EC7-390F1C93B0A6}" dt="2025-10-14T15:39:13.480" v="767" actId="20577"/>
          <ac:spMkLst>
            <pc:docMk/>
            <pc:sldMk cId="2496575355" sldId="305"/>
            <ac:spMk id="2" creationId="{B06CEFCA-C1D1-FBFA-726C-B6EEF654F256}"/>
          </ac:spMkLst>
        </pc:spChg>
        <pc:graphicFrameChg chg="modGraphic">
          <ac:chgData name="Chiara Olivari" userId="edfae4be-953d-49a8-a71a-db0ec21c9cb9" providerId="ADAL" clId="{49F5596D-94F9-46C7-8EC7-390F1C93B0A6}" dt="2025-10-09T13:49:44.764" v="708" actId="20577"/>
          <ac:graphicFrameMkLst>
            <pc:docMk/>
            <pc:sldMk cId="2496575355" sldId="305"/>
            <ac:graphicFrameMk id="6" creationId="{2743FBB5-C912-FEF5-ED71-8F494C42AE4A}"/>
          </ac:graphicFrameMkLst>
        </pc:graphicFrameChg>
        <pc:graphicFrameChg chg="modGraphic">
          <ac:chgData name="Chiara Olivari" userId="edfae4be-953d-49a8-a71a-db0ec21c9cb9" providerId="ADAL" clId="{49F5596D-94F9-46C7-8EC7-390F1C93B0A6}" dt="2025-10-14T15:39:29.559" v="768" actId="20577"/>
          <ac:graphicFrameMkLst>
            <pc:docMk/>
            <pc:sldMk cId="2496575355" sldId="305"/>
            <ac:graphicFrameMk id="14" creationId="{E782A7E2-74AF-6AF2-8825-D6F9DE8359C1}"/>
          </ac:graphicFrameMkLst>
        </pc:graphicFrameChg>
      </pc:sldChg>
      <pc:sldChg chg="add">
        <pc:chgData name="Chiara Olivari" userId="edfae4be-953d-49a8-a71a-db0ec21c9cb9" providerId="ADAL" clId="{49F5596D-94F9-46C7-8EC7-390F1C93B0A6}" dt="2025-10-09T13:49:17.752" v="705"/>
        <pc:sldMkLst>
          <pc:docMk/>
          <pc:sldMk cId="2498050108" sldId="311"/>
        </pc:sldMkLst>
      </pc:sldChg>
      <pc:sldChg chg="add">
        <pc:chgData name="Chiara Olivari" userId="edfae4be-953d-49a8-a71a-db0ec21c9cb9" providerId="ADAL" clId="{49F5596D-94F9-46C7-8EC7-390F1C93B0A6}" dt="2025-10-09T13:49:17.752" v="705"/>
        <pc:sldMkLst>
          <pc:docMk/>
          <pc:sldMk cId="119129674" sldId="312"/>
        </pc:sldMkLst>
      </pc:sldChg>
      <pc:sldChg chg="add">
        <pc:chgData name="Chiara Olivari" userId="edfae4be-953d-49a8-a71a-db0ec21c9cb9" providerId="ADAL" clId="{49F5596D-94F9-46C7-8EC7-390F1C93B0A6}" dt="2025-10-09T13:49:17.752" v="705"/>
        <pc:sldMkLst>
          <pc:docMk/>
          <pc:sldMk cId="4173841592" sldId="314"/>
        </pc:sldMkLst>
      </pc:sldChg>
    </pc:docChg>
  </pc:docChgLst>
  <pc:docChgLst>
    <pc:chgData name="Cristina Caldirola" userId="cb06114e-6366-4139-88b2-0704a089fcba" providerId="ADAL" clId="{44845E11-9336-43B8-9D59-D69AF236B073}"/>
    <pc:docChg chg="undo custSel addSld delSld modSld">
      <pc:chgData name="Cristina Caldirola" userId="cb06114e-6366-4139-88b2-0704a089fcba" providerId="ADAL" clId="{44845E11-9336-43B8-9D59-D69AF236B073}" dt="2025-10-14T15:06:06.479" v="1767" actId="1076"/>
      <pc:docMkLst>
        <pc:docMk/>
      </pc:docMkLst>
      <pc:sldChg chg="addSp delSp modSp mod">
        <pc:chgData name="Cristina Caldirola" userId="cb06114e-6366-4139-88b2-0704a089fcba" providerId="ADAL" clId="{44845E11-9336-43B8-9D59-D69AF236B073}" dt="2025-10-10T12:11:57.217" v="585" actId="1076"/>
        <pc:sldMkLst>
          <pc:docMk/>
          <pc:sldMk cId="0" sldId="257"/>
        </pc:sldMkLst>
        <pc:spChg chg="mod">
          <ac:chgData name="Cristina Caldirola" userId="cb06114e-6366-4139-88b2-0704a089fcba" providerId="ADAL" clId="{44845E11-9336-43B8-9D59-D69AF236B073}" dt="2025-10-10T12:05:11.105" v="579" actId="20577"/>
          <ac:spMkLst>
            <pc:docMk/>
            <pc:sldMk cId="0" sldId="257"/>
            <ac:spMk id="5" creationId="{8257BA7E-D798-1EA3-CDC0-6F9DECED0355}"/>
          </ac:spMkLst>
        </pc:spChg>
        <pc:picChg chg="add mod">
          <ac:chgData name="Cristina Caldirola" userId="cb06114e-6366-4139-88b2-0704a089fcba" providerId="ADAL" clId="{44845E11-9336-43B8-9D59-D69AF236B073}" dt="2025-10-10T12:11:57.217" v="585" actId="1076"/>
          <ac:picMkLst>
            <pc:docMk/>
            <pc:sldMk cId="0" sldId="257"/>
            <ac:picMk id="2" creationId="{1EA4694D-F23D-7421-3CA7-D85209D2BAC1}"/>
          </ac:picMkLst>
        </pc:picChg>
      </pc:sldChg>
      <pc:sldChg chg="addSp delSp modSp mod">
        <pc:chgData name="Cristina Caldirola" userId="cb06114e-6366-4139-88b2-0704a089fcba" providerId="ADAL" clId="{44845E11-9336-43B8-9D59-D69AF236B073}" dt="2025-10-10T15:39:12.571" v="1765" actId="27636"/>
        <pc:sldMkLst>
          <pc:docMk/>
          <pc:sldMk cId="0" sldId="259"/>
        </pc:sldMkLst>
        <pc:spChg chg="mod">
          <ac:chgData name="Cristina Caldirola" userId="cb06114e-6366-4139-88b2-0704a089fcba" providerId="ADAL" clId="{44845E11-9336-43B8-9D59-D69AF236B073}" dt="2025-10-10T15:39:12.571" v="1765" actId="27636"/>
          <ac:spMkLst>
            <pc:docMk/>
            <pc:sldMk cId="0" sldId="259"/>
            <ac:spMk id="3" creationId="{917EE069-9A50-7085-806F-3F083F4B0A91}"/>
          </ac:spMkLst>
        </pc:spChg>
        <pc:picChg chg="mod">
          <ac:chgData name="Cristina Caldirola" userId="cb06114e-6366-4139-88b2-0704a089fcba" providerId="ADAL" clId="{44845E11-9336-43B8-9D59-D69AF236B073}" dt="2025-10-10T15:39:04.861" v="1763" actId="14100"/>
          <ac:picMkLst>
            <pc:docMk/>
            <pc:sldMk cId="0" sldId="259"/>
            <ac:picMk id="2" creationId="{6D93DB9A-0905-C691-A768-697E3D9D832D}"/>
          </ac:picMkLst>
        </pc:picChg>
      </pc:sldChg>
      <pc:sldChg chg="addSp delSp modSp mod">
        <pc:chgData name="Cristina Caldirola" userId="cb06114e-6366-4139-88b2-0704a089fcba" providerId="ADAL" clId="{44845E11-9336-43B8-9D59-D69AF236B073}" dt="2025-10-10T15:37:52.148" v="1759" actId="20577"/>
        <pc:sldMkLst>
          <pc:docMk/>
          <pc:sldMk cId="0" sldId="260"/>
        </pc:sldMkLst>
        <pc:spChg chg="mod">
          <ac:chgData name="Cristina Caldirola" userId="cb06114e-6366-4139-88b2-0704a089fcba" providerId="ADAL" clId="{44845E11-9336-43B8-9D59-D69AF236B073}" dt="2025-10-10T15:37:52.148" v="1759" actId="20577"/>
          <ac:spMkLst>
            <pc:docMk/>
            <pc:sldMk cId="0" sldId="260"/>
            <ac:spMk id="3" creationId="{1DD07556-D093-0907-B75A-68B05D2DDA59}"/>
          </ac:spMkLst>
        </pc:spChg>
        <pc:picChg chg="add mod">
          <ac:chgData name="Cristina Caldirola" userId="cb06114e-6366-4139-88b2-0704a089fcba" providerId="ADAL" clId="{44845E11-9336-43B8-9D59-D69AF236B073}" dt="2025-10-10T12:14:20.905" v="599" actId="1076"/>
          <ac:picMkLst>
            <pc:docMk/>
            <pc:sldMk cId="0" sldId="260"/>
            <ac:picMk id="2050" creationId="{3EAF42EB-F43A-FE5D-DA48-57E2FC660D5A}"/>
          </ac:picMkLst>
        </pc:picChg>
      </pc:sldChg>
      <pc:sldChg chg="addSp delSp modSp mod">
        <pc:chgData name="Cristina Caldirola" userId="cb06114e-6366-4139-88b2-0704a089fcba" providerId="ADAL" clId="{44845E11-9336-43B8-9D59-D69AF236B073}" dt="2025-10-10T12:35:25.570" v="910" actId="20577"/>
        <pc:sldMkLst>
          <pc:docMk/>
          <pc:sldMk cId="816130011" sldId="269"/>
        </pc:sldMkLst>
        <pc:spChg chg="mod">
          <ac:chgData name="Cristina Caldirola" userId="cb06114e-6366-4139-88b2-0704a089fcba" providerId="ADAL" clId="{44845E11-9336-43B8-9D59-D69AF236B073}" dt="2025-10-10T12:35:25.570" v="910" actId="20577"/>
          <ac:spMkLst>
            <pc:docMk/>
            <pc:sldMk cId="816130011" sldId="269"/>
            <ac:spMk id="5" creationId="{C79341AF-326D-9C84-18FB-F01EF0DCCA21}"/>
          </ac:spMkLst>
        </pc:spChg>
        <pc:picChg chg="mod">
          <ac:chgData name="Cristina Caldirola" userId="cb06114e-6366-4139-88b2-0704a089fcba" providerId="ADAL" clId="{44845E11-9336-43B8-9D59-D69AF236B073}" dt="2025-10-10T12:34:10.870" v="866" actId="1076"/>
          <ac:picMkLst>
            <pc:docMk/>
            <pc:sldMk cId="816130011" sldId="269"/>
            <ac:picMk id="6" creationId="{A7118488-D06F-9902-C29E-F3CBDA3DD04A}"/>
          </ac:picMkLst>
        </pc:picChg>
        <pc:picChg chg="add mod">
          <ac:chgData name="Cristina Caldirola" userId="cb06114e-6366-4139-88b2-0704a089fcba" providerId="ADAL" clId="{44845E11-9336-43B8-9D59-D69AF236B073}" dt="2025-10-10T12:34:16.983" v="867" actId="1076"/>
          <ac:picMkLst>
            <pc:docMk/>
            <pc:sldMk cId="816130011" sldId="269"/>
            <ac:picMk id="3074" creationId="{2D43C7BA-F15C-D79D-7B1F-54031BB10AB7}"/>
          </ac:picMkLst>
        </pc:picChg>
      </pc:sldChg>
      <pc:sldChg chg="addSp delSp modSp del mod modClrScheme chgLayout">
        <pc:chgData name="Cristina Caldirola" userId="cb06114e-6366-4139-88b2-0704a089fcba" providerId="ADAL" clId="{44845E11-9336-43B8-9D59-D69AF236B073}" dt="2025-10-10T13:24:07.534" v="1265" actId="2696"/>
        <pc:sldMkLst>
          <pc:docMk/>
          <pc:sldMk cId="0" sldId="285"/>
        </pc:sldMkLst>
      </pc:sldChg>
      <pc:sldChg chg="addSp delSp modSp mod">
        <pc:chgData name="Cristina Caldirola" userId="cb06114e-6366-4139-88b2-0704a089fcba" providerId="ADAL" clId="{44845E11-9336-43B8-9D59-D69AF236B073}" dt="2025-10-10T13:17:28.187" v="1163" actId="20577"/>
        <pc:sldMkLst>
          <pc:docMk/>
          <pc:sldMk cId="4046339978" sldId="292"/>
        </pc:sldMkLst>
        <pc:spChg chg="mod">
          <ac:chgData name="Cristina Caldirola" userId="cb06114e-6366-4139-88b2-0704a089fcba" providerId="ADAL" clId="{44845E11-9336-43B8-9D59-D69AF236B073}" dt="2025-10-10T13:17:28.187" v="1163" actId="20577"/>
          <ac:spMkLst>
            <pc:docMk/>
            <pc:sldMk cId="4046339978" sldId="292"/>
            <ac:spMk id="3" creationId="{88C82C91-B894-2A1B-9F39-98757058FAC3}"/>
          </ac:spMkLst>
        </pc:spChg>
        <pc:spChg chg="add mod">
          <ac:chgData name="Cristina Caldirola" userId="cb06114e-6366-4139-88b2-0704a089fcba" providerId="ADAL" clId="{44845E11-9336-43B8-9D59-D69AF236B073}" dt="2025-10-10T13:13:32.544" v="1012" actId="20577"/>
          <ac:spMkLst>
            <pc:docMk/>
            <pc:sldMk cId="4046339978" sldId="292"/>
            <ac:spMk id="7" creationId="{920F6A82-E971-A377-B58D-556CA614DCF4}"/>
          </ac:spMkLst>
        </pc:spChg>
      </pc:sldChg>
      <pc:sldChg chg="addSp delSp modSp mod">
        <pc:chgData name="Cristina Caldirola" userId="cb06114e-6366-4139-88b2-0704a089fcba" providerId="ADAL" clId="{44845E11-9336-43B8-9D59-D69AF236B073}" dt="2025-10-10T14:06:59.233" v="1751" actId="27636"/>
        <pc:sldMkLst>
          <pc:docMk/>
          <pc:sldMk cId="2555646628" sldId="293"/>
        </pc:sldMkLst>
        <pc:spChg chg="mod">
          <ac:chgData name="Cristina Caldirola" userId="cb06114e-6366-4139-88b2-0704a089fcba" providerId="ADAL" clId="{44845E11-9336-43B8-9D59-D69AF236B073}" dt="2025-10-10T14:06:59.233" v="1751" actId="27636"/>
          <ac:spMkLst>
            <pc:docMk/>
            <pc:sldMk cId="2555646628" sldId="293"/>
            <ac:spMk id="3" creationId="{308008F4-30FE-C203-5DB0-46B2ED51BBEB}"/>
          </ac:spMkLst>
        </pc:spChg>
        <pc:picChg chg="add mod">
          <ac:chgData name="Cristina Caldirola" userId="cb06114e-6366-4139-88b2-0704a089fcba" providerId="ADAL" clId="{44845E11-9336-43B8-9D59-D69AF236B073}" dt="2025-10-10T13:53:28.375" v="1507" actId="1076"/>
          <ac:picMkLst>
            <pc:docMk/>
            <pc:sldMk cId="2555646628" sldId="293"/>
            <ac:picMk id="8" creationId="{0ACD6B93-5608-3286-D281-904F28932FA3}"/>
          </ac:picMkLst>
        </pc:picChg>
      </pc:sldChg>
      <pc:sldChg chg="delSp modSp mod">
        <pc:chgData name="Cristina Caldirola" userId="cb06114e-6366-4139-88b2-0704a089fcba" providerId="ADAL" clId="{44845E11-9336-43B8-9D59-D69AF236B073}" dt="2025-10-14T15:06:06.479" v="1767" actId="1076"/>
        <pc:sldMkLst>
          <pc:docMk/>
          <pc:sldMk cId="99856827" sldId="295"/>
        </pc:sldMkLst>
        <pc:spChg chg="mod">
          <ac:chgData name="Cristina Caldirola" userId="cb06114e-6366-4139-88b2-0704a089fcba" providerId="ADAL" clId="{44845E11-9336-43B8-9D59-D69AF236B073}" dt="2025-10-10T11:58:46.266" v="576" actId="20577"/>
          <ac:spMkLst>
            <pc:docMk/>
            <pc:sldMk cId="99856827" sldId="295"/>
            <ac:spMk id="6" creationId="{F4E104F6-E8F0-23A7-7D64-3055362B55E1}"/>
          </ac:spMkLst>
        </pc:spChg>
        <pc:picChg chg="mod modCrop">
          <ac:chgData name="Cristina Caldirola" userId="cb06114e-6366-4139-88b2-0704a089fcba" providerId="ADAL" clId="{44845E11-9336-43B8-9D59-D69AF236B073}" dt="2025-10-14T15:06:06.479" v="1767" actId="1076"/>
          <ac:picMkLst>
            <pc:docMk/>
            <pc:sldMk cId="99856827" sldId="295"/>
            <ac:picMk id="3" creationId="{1ED54F71-7A32-4FFD-1AB8-2442E2BFC712}"/>
          </ac:picMkLst>
        </pc:picChg>
      </pc:sldChg>
      <pc:sldChg chg="addSp delSp modSp mod">
        <pc:chgData name="Cristina Caldirola" userId="cb06114e-6366-4139-88b2-0704a089fcba" providerId="ADAL" clId="{44845E11-9336-43B8-9D59-D69AF236B073}" dt="2025-10-10T11:52:17.695" v="557" actId="478"/>
        <pc:sldMkLst>
          <pc:docMk/>
          <pc:sldMk cId="2608053628" sldId="296"/>
        </pc:sldMkLst>
        <pc:spChg chg="mod">
          <ac:chgData name="Cristina Caldirola" userId="cb06114e-6366-4139-88b2-0704a089fcba" providerId="ADAL" clId="{44845E11-9336-43B8-9D59-D69AF236B073}" dt="2025-10-10T10:32:00.754" v="82" actId="20577"/>
          <ac:spMkLst>
            <pc:docMk/>
            <pc:sldMk cId="2608053628" sldId="296"/>
            <ac:spMk id="2" creationId="{1C0F0A98-E15D-921A-2E27-A68C18681E0A}"/>
          </ac:spMkLst>
        </pc:spChg>
        <pc:spChg chg="mod">
          <ac:chgData name="Cristina Caldirola" userId="cb06114e-6366-4139-88b2-0704a089fcba" providerId="ADAL" clId="{44845E11-9336-43B8-9D59-D69AF236B073}" dt="2025-10-10T10:49:26.538" v="363" actId="20577"/>
          <ac:spMkLst>
            <pc:docMk/>
            <pc:sldMk cId="2608053628" sldId="296"/>
            <ac:spMk id="3" creationId="{1A86D22B-6302-C9F1-F4A7-1973207D53BA}"/>
          </ac:spMkLst>
        </pc:spChg>
        <pc:picChg chg="add del mod">
          <ac:chgData name="Cristina Caldirola" userId="cb06114e-6366-4139-88b2-0704a089fcba" providerId="ADAL" clId="{44845E11-9336-43B8-9D59-D69AF236B073}" dt="2025-10-10T11:52:17.695" v="557" actId="478"/>
          <ac:picMkLst>
            <pc:docMk/>
            <pc:sldMk cId="2608053628" sldId="296"/>
            <ac:picMk id="5" creationId="{0ED039C0-AFCE-2276-D0E0-76F526672DFF}"/>
          </ac:picMkLst>
        </pc:picChg>
      </pc:sldChg>
      <pc:sldChg chg="modSp mod">
        <pc:chgData name="Cristina Caldirola" userId="cb06114e-6366-4139-88b2-0704a089fcba" providerId="ADAL" clId="{44845E11-9336-43B8-9D59-D69AF236B073}" dt="2025-10-10T13:23:06.792" v="1264" actId="20577"/>
        <pc:sldMkLst>
          <pc:docMk/>
          <pc:sldMk cId="1039277413" sldId="304"/>
        </pc:sldMkLst>
        <pc:spChg chg="mod">
          <ac:chgData name="Cristina Caldirola" userId="cb06114e-6366-4139-88b2-0704a089fcba" providerId="ADAL" clId="{44845E11-9336-43B8-9D59-D69AF236B073}" dt="2025-10-10T13:23:06.792" v="1264" actId="20577"/>
          <ac:spMkLst>
            <pc:docMk/>
            <pc:sldMk cId="1039277413" sldId="304"/>
            <ac:spMk id="3" creationId="{308008F4-30FE-C203-5DB0-46B2ED51BBEB}"/>
          </ac:spMkLst>
        </pc:spChg>
      </pc:sldChg>
      <pc:sldChg chg="addSp delSp modSp mod">
        <pc:chgData name="Cristina Caldirola" userId="cb06114e-6366-4139-88b2-0704a089fcba" providerId="ADAL" clId="{44845E11-9336-43B8-9D59-D69AF236B073}" dt="2025-10-10T13:48:06.319" v="1349" actId="1076"/>
        <pc:sldMkLst>
          <pc:docMk/>
          <pc:sldMk cId="2496575355" sldId="305"/>
        </pc:sldMkLst>
        <pc:spChg chg="mod">
          <ac:chgData name="Cristina Caldirola" userId="cb06114e-6366-4139-88b2-0704a089fcba" providerId="ADAL" clId="{44845E11-9336-43B8-9D59-D69AF236B073}" dt="2025-10-10T13:24:34.680" v="1304" actId="20577"/>
          <ac:spMkLst>
            <pc:docMk/>
            <pc:sldMk cId="2496575355" sldId="305"/>
            <ac:spMk id="2" creationId="{B06CEFCA-C1D1-FBFA-726C-B6EEF654F256}"/>
          </ac:spMkLst>
        </pc:spChg>
        <pc:graphicFrameChg chg="modGraphic">
          <ac:chgData name="Cristina Caldirola" userId="cb06114e-6366-4139-88b2-0704a089fcba" providerId="ADAL" clId="{44845E11-9336-43B8-9D59-D69AF236B073}" dt="2025-10-10T13:24:44.820" v="1312" actId="20577"/>
          <ac:graphicFrameMkLst>
            <pc:docMk/>
            <pc:sldMk cId="2496575355" sldId="305"/>
            <ac:graphicFrameMk id="6" creationId="{2743FBB5-C912-FEF5-ED71-8F494C42AE4A}"/>
          </ac:graphicFrameMkLst>
        </pc:graphicFrameChg>
        <pc:graphicFrameChg chg="modGraphic">
          <ac:chgData name="Cristina Caldirola" userId="cb06114e-6366-4139-88b2-0704a089fcba" providerId="ADAL" clId="{44845E11-9336-43B8-9D59-D69AF236B073}" dt="2025-10-10T13:25:53.908" v="1338" actId="2165"/>
          <ac:graphicFrameMkLst>
            <pc:docMk/>
            <pc:sldMk cId="2496575355" sldId="305"/>
            <ac:graphicFrameMk id="8" creationId="{59F48D27-4F51-EDDA-3283-6A7CE3048068}"/>
          </ac:graphicFrameMkLst>
        </pc:graphicFrameChg>
        <pc:picChg chg="add mod modCrop">
          <ac:chgData name="Cristina Caldirola" userId="cb06114e-6366-4139-88b2-0704a089fcba" providerId="ADAL" clId="{44845E11-9336-43B8-9D59-D69AF236B073}" dt="2025-10-10T13:48:06.319" v="1349" actId="1076"/>
          <ac:picMkLst>
            <pc:docMk/>
            <pc:sldMk cId="2496575355" sldId="305"/>
            <ac:picMk id="3" creationId="{7E74E21E-267D-2559-DD7B-F95E2A3FDED7}"/>
          </ac:picMkLst>
        </pc:picChg>
      </pc:sldChg>
      <pc:sldChg chg="addSp delSp modSp add mod">
        <pc:chgData name="Cristina Caldirola" userId="cb06114e-6366-4139-88b2-0704a089fcba" providerId="ADAL" clId="{44845E11-9336-43B8-9D59-D69AF236B073}" dt="2025-10-10T11:48:28.917" v="545" actId="120"/>
        <pc:sldMkLst>
          <pc:docMk/>
          <pc:sldMk cId="0" sldId="315"/>
        </pc:sldMkLst>
        <pc:spChg chg="add del mod">
          <ac:chgData name="Cristina Caldirola" userId="cb06114e-6366-4139-88b2-0704a089fcba" providerId="ADAL" clId="{44845E11-9336-43B8-9D59-D69AF236B073}" dt="2025-10-10T11:48:28.917" v="545" actId="120"/>
          <ac:spMkLst>
            <pc:docMk/>
            <pc:sldMk cId="0" sldId="315"/>
            <ac:spMk id="5" creationId="{7751C210-A22D-5D51-EA22-8AD3036047AC}"/>
          </ac:spMkLst>
        </pc:spChg>
        <pc:picChg chg="add mod">
          <ac:chgData name="Cristina Caldirola" userId="cb06114e-6366-4139-88b2-0704a089fcba" providerId="ADAL" clId="{44845E11-9336-43B8-9D59-D69AF236B073}" dt="2025-10-10T11:42:56.240" v="526" actId="14100"/>
          <ac:picMkLst>
            <pc:docMk/>
            <pc:sldMk cId="0" sldId="315"/>
            <ac:picMk id="2" creationId="{8565DEDB-BA53-5289-F2F2-D68A1BF8BA8D}"/>
          </ac:picMkLst>
        </pc:picChg>
      </pc:sldChg>
    </pc:docChg>
  </pc:docChgLst>
  <pc:docChgLst>
    <pc:chgData name="Silvia Ferrari" userId="9ce1c88a-8045-47af-8589-8ffbfaf5df58" providerId="ADAL" clId="{7A16837B-29ED-4F82-8B4D-9D1421D47EF1}"/>
    <pc:docChg chg="modSld">
      <pc:chgData name="Silvia Ferrari" userId="9ce1c88a-8045-47af-8589-8ffbfaf5df58" providerId="ADAL" clId="{7A16837B-29ED-4F82-8B4D-9D1421D47EF1}" dt="2023-10-30T10:34:01.780" v="110" actId="1076"/>
      <pc:docMkLst>
        <pc:docMk/>
      </pc:docMkLst>
      <pc:sldChg chg="modSp mod">
        <pc:chgData name="Silvia Ferrari" userId="9ce1c88a-8045-47af-8589-8ffbfaf5df58" providerId="ADAL" clId="{7A16837B-29ED-4F82-8B4D-9D1421D47EF1}" dt="2023-10-27T15:50:01.520" v="28" actId="20577"/>
        <pc:sldMkLst>
          <pc:docMk/>
          <pc:sldMk cId="0" sldId="261"/>
        </pc:sldMkLst>
      </pc:sldChg>
      <pc:sldChg chg="modSp mod">
        <pc:chgData name="Silvia Ferrari" userId="9ce1c88a-8045-47af-8589-8ffbfaf5df58" providerId="ADAL" clId="{7A16837B-29ED-4F82-8B4D-9D1421D47EF1}" dt="2023-10-30T10:33:20.432" v="105" actId="6549"/>
        <pc:sldMkLst>
          <pc:docMk/>
          <pc:sldMk cId="0" sldId="262"/>
        </pc:sldMkLst>
      </pc:sldChg>
      <pc:sldChg chg="modSp mod">
        <pc:chgData name="Silvia Ferrari" userId="9ce1c88a-8045-47af-8589-8ffbfaf5df58" providerId="ADAL" clId="{7A16837B-29ED-4F82-8B4D-9D1421D47EF1}" dt="2023-10-30T10:33:10.809" v="104" actId="1076"/>
        <pc:sldMkLst>
          <pc:docMk/>
          <pc:sldMk cId="0" sldId="263"/>
        </pc:sldMkLst>
      </pc:sldChg>
      <pc:sldChg chg="addSp delSp modSp">
        <pc:chgData name="Silvia Ferrari" userId="9ce1c88a-8045-47af-8589-8ffbfaf5df58" providerId="ADAL" clId="{7A16837B-29ED-4F82-8B4D-9D1421D47EF1}" dt="2023-10-30T10:34:01.780" v="110" actId="1076"/>
        <pc:sldMkLst>
          <pc:docMk/>
          <pc:sldMk cId="0" sldId="285"/>
        </pc:sldMkLst>
      </pc:sldChg>
    </pc:docChg>
  </pc:docChgLst>
  <pc:docChgLst>
    <pc:chgData name="Emanuela Marca" userId="b9e67590-a423-466d-821f-072eaf8759cc" providerId="ADAL" clId="{653591E0-06D0-454F-995C-C4624DB2F3CD}"/>
    <pc:docChg chg="undo redo custSel modSld">
      <pc:chgData name="Emanuela Marca" userId="b9e67590-a423-466d-821f-072eaf8759cc" providerId="ADAL" clId="{653591E0-06D0-454F-995C-C4624DB2F3CD}" dt="2024-10-30T14:46:32.211" v="382" actId="1076"/>
      <pc:docMkLst>
        <pc:docMk/>
      </pc:docMkLst>
      <pc:sldChg chg="addSp delSp modSp mod">
        <pc:chgData name="Emanuela Marca" userId="b9e67590-a423-466d-821f-072eaf8759cc" providerId="ADAL" clId="{653591E0-06D0-454F-995C-C4624DB2F3CD}" dt="2024-10-30T14:15:35.785" v="236" actId="1076"/>
        <pc:sldMkLst>
          <pc:docMk/>
          <pc:sldMk cId="0" sldId="257"/>
        </pc:sldMkLst>
      </pc:sldChg>
      <pc:sldChg chg="addSp delSp modSp mod">
        <pc:chgData name="Emanuela Marca" userId="b9e67590-a423-466d-821f-072eaf8759cc" providerId="ADAL" clId="{653591E0-06D0-454F-995C-C4624DB2F3CD}" dt="2024-10-30T14:09:42.961" v="202" actId="1076"/>
        <pc:sldMkLst>
          <pc:docMk/>
          <pc:sldMk cId="0" sldId="258"/>
        </pc:sldMkLst>
      </pc:sldChg>
      <pc:sldChg chg="addSp delSp modSp mod">
        <pc:chgData name="Emanuela Marca" userId="b9e67590-a423-466d-821f-072eaf8759cc" providerId="ADAL" clId="{653591E0-06D0-454F-995C-C4624DB2F3CD}" dt="2024-10-30T14:25:15.751" v="306" actId="1076"/>
        <pc:sldMkLst>
          <pc:docMk/>
          <pc:sldMk cId="0" sldId="259"/>
        </pc:sldMkLst>
      </pc:sldChg>
      <pc:sldChg chg="addSp delSp modSp mod">
        <pc:chgData name="Emanuela Marca" userId="b9e67590-a423-466d-821f-072eaf8759cc" providerId="ADAL" clId="{653591E0-06D0-454F-995C-C4624DB2F3CD}" dt="2024-10-30T14:16:50.514" v="284" actId="1076"/>
        <pc:sldMkLst>
          <pc:docMk/>
          <pc:sldMk cId="0" sldId="260"/>
        </pc:sldMkLst>
      </pc:sldChg>
      <pc:sldChg chg="addSp delSp modSp mod">
        <pc:chgData name="Emanuela Marca" userId="b9e67590-a423-466d-821f-072eaf8759cc" providerId="ADAL" clId="{653591E0-06D0-454F-995C-C4624DB2F3CD}" dt="2024-10-30T14:46:32.211" v="382" actId="1076"/>
        <pc:sldMkLst>
          <pc:docMk/>
          <pc:sldMk cId="816130011" sldId="269"/>
        </pc:sldMkLst>
      </pc:sldChg>
      <pc:sldChg chg="addSp delSp modSp mod">
        <pc:chgData name="Emanuela Marca" userId="b9e67590-a423-466d-821f-072eaf8759cc" providerId="ADAL" clId="{653591E0-06D0-454F-995C-C4624DB2F3CD}" dt="2024-10-30T14:14:49.184" v="226" actId="1076"/>
        <pc:sldMkLst>
          <pc:docMk/>
          <pc:sldMk cId="557908453" sldId="29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8" name="Shape 108"/>
          <p:cNvSpPr>
            <a:spLocks noGrp="1" noRot="1" noChangeAspect="1"/>
          </p:cNvSpPr>
          <p:nvPr>
            <p:ph type="sldImg"/>
          </p:nvPr>
        </p:nvSpPr>
        <p:spPr>
          <a:xfrm>
            <a:off x="1143000" y="685800"/>
            <a:ext cx="4572000" cy="3429000"/>
          </a:xfrm>
          <a:prstGeom prst="rect">
            <a:avLst/>
          </a:prstGeom>
        </p:spPr>
        <p:txBody>
          <a:bodyPr/>
          <a:lstStyle/>
          <a:p>
            <a:endParaRPr/>
          </a:p>
        </p:txBody>
      </p:sp>
      <p:sp>
        <p:nvSpPr>
          <p:cNvPr id="109" name="Shape 10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dirty="0"/>
          </a:p>
        </p:txBody>
      </p:sp>
    </p:spTree>
    <p:extLst>
      <p:ext uri="{BB962C8B-B14F-4D97-AF65-F5344CB8AC3E}">
        <p14:creationId xmlns:p14="http://schemas.microsoft.com/office/powerpoint/2010/main" val="20606950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it-IT"/>
              <a:t>Fare clic per modificare lo stile del titolo dello schema</a:t>
            </a:r>
            <a:endParaRPr lang="en-US"/>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smtClean="0"/>
              <a:pPr/>
              <a:t>10/14/2025</a:t>
            </a:fld>
            <a:endParaRPr lang="en-US"/>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1577638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it-IT"/>
              <a:t>Fare clic per modificare lo stile del titolo dello schema</a:t>
            </a:r>
            <a:endParaRPr lang="en-US"/>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10/14/2025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39398110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it-IT"/>
              <a:t>Fare clic per modificare lo stile del titolo dello schema</a:t>
            </a:r>
            <a:endParaRPr lang="en-US"/>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smtClean="0"/>
              <a:pPr/>
              <a:t>10/14/2025</a:t>
            </a:fld>
            <a:endParaRPr lang="en-US"/>
          </a:p>
        </p:txBody>
      </p:sp>
      <p:sp>
        <p:nvSpPr>
          <p:cNvPr id="5" name="Footer Placeholder 4"/>
          <p:cNvSpPr>
            <a:spLocks noGrp="1"/>
          </p:cNvSpPr>
          <p:nvPr>
            <p:ph type="ftr" sz="quarter" idx="11"/>
          </p:nvPr>
        </p:nvSpPr>
        <p:spPr>
          <a:xfrm>
            <a:off x="774923" y="5951811"/>
            <a:ext cx="7896279" cy="365125"/>
          </a:xfrm>
        </p:spPr>
        <p:txBody>
          <a:bodyPr/>
          <a:lstStyle/>
          <a:p>
            <a:endParaRPr lang="en-US"/>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20910472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1_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609600" y="274638"/>
            <a:ext cx="10972800" cy="1143000"/>
          </a:xfrm>
        </p:spPr>
        <p:txBody>
          <a:bodyPr/>
          <a:lstStyle/>
          <a:p>
            <a:r>
              <a:rPr lang="it-IT"/>
              <a:t>Fare clic per modificare lo stile del titolo</a:t>
            </a:r>
          </a:p>
        </p:txBody>
      </p:sp>
      <p:sp>
        <p:nvSpPr>
          <p:cNvPr id="3" name="Segnaposto testo 2"/>
          <p:cNvSpPr>
            <a:spLocks noGrp="1"/>
          </p:cNvSpPr>
          <p:nvPr>
            <p:ph type="body" sz="half" idx="1"/>
          </p:nvPr>
        </p:nvSpPr>
        <p:spPr>
          <a:xfrm>
            <a:off x="609600" y="1600201"/>
            <a:ext cx="53848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97600" y="1600201"/>
            <a:ext cx="53848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Date Placeholder 3">
            <a:extLst>
              <a:ext uri="{FF2B5EF4-FFF2-40B4-BE49-F238E27FC236}">
                <a16:creationId xmlns:a16="http://schemas.microsoft.com/office/drawing/2014/main" id="{95FB7BE5-2613-4BD0-92AC-20467F757E83}"/>
              </a:ext>
            </a:extLst>
          </p:cNvPr>
          <p:cNvSpPr>
            <a:spLocks noGrp="1"/>
          </p:cNvSpPr>
          <p:nvPr>
            <p:ph type="dt" sz="half" idx="10"/>
          </p:nvPr>
        </p:nvSpPr>
        <p:spPr/>
        <p:txBody>
          <a:bodyPr/>
          <a:lstStyle>
            <a:lvl1pPr>
              <a:defRPr/>
            </a:lvl1pPr>
          </a:lstStyle>
          <a:p>
            <a:pPr>
              <a:defRPr/>
            </a:pPr>
            <a:endParaRPr lang="it-IT" altLang="it-IT"/>
          </a:p>
        </p:txBody>
      </p:sp>
      <p:sp>
        <p:nvSpPr>
          <p:cNvPr id="6" name="Footer Placeholder 4">
            <a:extLst>
              <a:ext uri="{FF2B5EF4-FFF2-40B4-BE49-F238E27FC236}">
                <a16:creationId xmlns:a16="http://schemas.microsoft.com/office/drawing/2014/main" id="{1D146C05-8F38-478A-9BCC-E070EB621F4B}"/>
              </a:ext>
            </a:extLst>
          </p:cNvPr>
          <p:cNvSpPr>
            <a:spLocks noGrp="1"/>
          </p:cNvSpPr>
          <p:nvPr>
            <p:ph type="ftr" sz="quarter" idx="11"/>
          </p:nvPr>
        </p:nvSpPr>
        <p:spPr/>
        <p:txBody>
          <a:bodyPr/>
          <a:lstStyle>
            <a:lvl1pPr>
              <a:defRPr/>
            </a:lvl1pPr>
          </a:lstStyle>
          <a:p>
            <a:pPr>
              <a:defRPr/>
            </a:pPr>
            <a:endParaRPr lang="it-IT" altLang="it-IT"/>
          </a:p>
        </p:txBody>
      </p:sp>
      <p:sp>
        <p:nvSpPr>
          <p:cNvPr id="7" name="Slide Number Placeholder 5">
            <a:extLst>
              <a:ext uri="{FF2B5EF4-FFF2-40B4-BE49-F238E27FC236}">
                <a16:creationId xmlns:a16="http://schemas.microsoft.com/office/drawing/2014/main" id="{58ED8601-81E8-4D9B-82F7-3DCDD64F39C8}"/>
              </a:ext>
            </a:extLst>
          </p:cNvPr>
          <p:cNvSpPr>
            <a:spLocks noGrp="1"/>
          </p:cNvSpPr>
          <p:nvPr>
            <p:ph type="sldNum" sz="quarter" idx="12"/>
          </p:nvPr>
        </p:nvSpPr>
        <p:spPr/>
        <p:txBody>
          <a:bodyPr/>
          <a:lstStyle>
            <a:lvl1pPr>
              <a:defRPr/>
            </a:lvl1pPr>
          </a:lstStyle>
          <a:p>
            <a:pPr>
              <a:defRPr/>
            </a:pPr>
            <a:fld id="{E229E079-17E1-4807-A55D-AE788DDCFA58}" type="slidenum">
              <a:rPr lang="it-IT" altLang="it-IT"/>
              <a:pPr>
                <a:defRPr/>
              </a:pPr>
              <a:t>‹N›</a:t>
            </a:fld>
            <a:endParaRPr lang="it-IT" altLang="it-IT"/>
          </a:p>
        </p:txBody>
      </p:sp>
    </p:spTree>
    <p:extLst>
      <p:ext uri="{BB962C8B-B14F-4D97-AF65-F5344CB8AC3E}">
        <p14:creationId xmlns:p14="http://schemas.microsoft.com/office/powerpoint/2010/main" val="3356194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it-IT"/>
              <a:t>Fare clic per modificare lo stile del titolo dello schema</a:t>
            </a:r>
            <a:endParaRPr lang="en-US"/>
          </a:p>
        </p:txBody>
      </p:sp>
      <p:sp>
        <p:nvSpPr>
          <p:cNvPr id="3" name="Content Placeholder 2"/>
          <p:cNvSpPr>
            <a:spLocks noGrp="1"/>
          </p:cNvSpPr>
          <p:nvPr>
            <p:ph idx="1"/>
          </p:nvPr>
        </p:nvSpPr>
        <p:spPr>
          <a:xfrm>
            <a:off x="581192" y="2180496"/>
            <a:ext cx="11029615" cy="367830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10/14/2025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24896143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it-IT"/>
              <a:t>Fare clic per modificare lo stile del titolo dello schema</a:t>
            </a:r>
            <a:endParaRPr lang="en-US"/>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10/14/2025</a:t>
            </a:fld>
            <a:endParaRPr 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880348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it-IT"/>
              <a:t>Fare clic per modificare lo stile del titolo dello schema</a:t>
            </a:r>
            <a:endParaRPr lang="en-US"/>
          </a:p>
        </p:txBody>
      </p:sp>
      <p:sp>
        <p:nvSpPr>
          <p:cNvPr id="3" name="Content Placeholder 2"/>
          <p:cNvSpPr>
            <a:spLocks noGrp="1"/>
          </p:cNvSpPr>
          <p:nvPr>
            <p:ph sz="half" idx="1"/>
          </p:nvPr>
        </p:nvSpPr>
        <p:spPr>
          <a:xfrm>
            <a:off x="581193" y="2228003"/>
            <a:ext cx="5422390" cy="363304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Content Placeholder 3"/>
          <p:cNvSpPr>
            <a:spLocks noGrp="1"/>
          </p:cNvSpPr>
          <p:nvPr>
            <p:ph sz="half" idx="2"/>
          </p:nvPr>
        </p:nvSpPr>
        <p:spPr>
          <a:xfrm>
            <a:off x="6188417" y="2228003"/>
            <a:ext cx="5422392" cy="363304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Date Placeholder 4"/>
          <p:cNvSpPr>
            <a:spLocks noGrp="1"/>
          </p:cNvSpPr>
          <p:nvPr>
            <p:ph type="dt" sz="half" idx="10"/>
          </p:nvPr>
        </p:nvSpPr>
        <p:spPr/>
        <p:txBody>
          <a:bodyPr/>
          <a:lstStyle/>
          <a:p>
            <a:fld id="{B61BEF0D-F0BB-DE4B-95CE-6DB70DBA9567}" type="datetimeFigureOut">
              <a:rPr lang="en-US" smtClean="0"/>
              <a:pPr/>
              <a:t>10/14/2025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2042008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it-IT"/>
              <a:t>Fare clic per modificare lo stile del titolo dello schema</a:t>
            </a:r>
            <a:endParaRPr lang="en-US"/>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Date Placeholder 6"/>
          <p:cNvSpPr>
            <a:spLocks noGrp="1"/>
          </p:cNvSpPr>
          <p:nvPr>
            <p:ph type="dt" sz="half" idx="10"/>
          </p:nvPr>
        </p:nvSpPr>
        <p:spPr/>
        <p:txBody>
          <a:bodyPr/>
          <a:lstStyle/>
          <a:p>
            <a:fld id="{B61BEF0D-F0BB-DE4B-95CE-6DB70DBA9567}" type="datetimeFigureOut">
              <a:rPr lang="en-US" smtClean="0"/>
              <a:pPr/>
              <a:t>10/14/2025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11119334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it-IT"/>
              <a:t>Fare clic per modificare lo stile del titolo dello schema</a:t>
            </a:r>
            <a:endParaRPr lang="en-US"/>
          </a:p>
        </p:txBody>
      </p:sp>
      <p:sp>
        <p:nvSpPr>
          <p:cNvPr id="3" name="Date Placeholder 2"/>
          <p:cNvSpPr>
            <a:spLocks noGrp="1"/>
          </p:cNvSpPr>
          <p:nvPr>
            <p:ph type="dt" sz="half" idx="10"/>
          </p:nvPr>
        </p:nvSpPr>
        <p:spPr/>
        <p:txBody>
          <a:bodyPr/>
          <a:lstStyle/>
          <a:p>
            <a:fld id="{B61BEF0D-F0BB-DE4B-95CE-6DB70DBA9567}" type="datetimeFigureOut">
              <a:rPr lang="en-US" smtClean="0"/>
              <a:pPr/>
              <a:t>10/14/2025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2919582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10/14/2025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24967081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it-IT"/>
              <a:t>Fare clic per modificare lo stile del titolo dello schema</a:t>
            </a:r>
            <a:endParaRPr lang="en-US"/>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10/14/2025</a:t>
            </a:fld>
            <a:endParaRPr lang="en-US"/>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31520445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it-IT"/>
              <a:t>Fare clic per modificare lo stile del titolo dello schema</a:t>
            </a:r>
            <a:endParaRPr lang="en-US"/>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smtClean="0"/>
              <a:pPr/>
              <a:t>10/14/2025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22723102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it-IT"/>
              <a:t>Fare clic per modificare lo stile del titolo dello schema</a:t>
            </a:r>
            <a:endParaRPr lang="en-US"/>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smtClean="0"/>
              <a:pPr/>
              <a:t>10/14/2025</a:t>
            </a:fld>
            <a:endParaRPr lang="en-US"/>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86CB4B4D-7CA3-9044-876B-883B54F8677D}" type="slidenum">
              <a:rPr lang="it-IT" smtClean="0"/>
              <a:t>‹N›</a:t>
            </a:fld>
            <a:endParaRPr lang="it-IT"/>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Tree>
    <p:extLst>
      <p:ext uri="{BB962C8B-B14F-4D97-AF65-F5344CB8AC3E}">
        <p14:creationId xmlns:p14="http://schemas.microsoft.com/office/powerpoint/2010/main" val="94091228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arget="../media/image1.jpeg" Type="http://schemas.openxmlformats.org/officeDocument/2006/relationships/image"/><Relationship Id="rId1" Target="../slideLayouts/slideLayout8.xml" Type="http://schemas.openxmlformats.org/officeDocument/2006/relationships/slideLayout"/></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arget="../media/image14.png" Type="http://schemas.openxmlformats.org/officeDocument/2006/relationships/image"/><Relationship Id="rId1" Target="../slideLayouts/slideLayout12.xml" Type="http://schemas.openxmlformats.org/officeDocument/2006/relationships/slideLayout"/></Relationships>
</file>

<file path=ppt/slides/_rels/slide13.xml.rels><?xml version="1.0" encoding="UTF-8" standalone="yes" ?><Relationships xmlns="http://schemas.openxmlformats.org/package/2006/relationships"><Relationship Id="rId2" Target="../media/image15.jpeg" Type="http://schemas.openxmlformats.org/officeDocument/2006/relationships/image"/><Relationship Id="rId1" Target="../slideLayouts/slideLayout2.xml" Type="http://schemas.openxmlformats.org/officeDocument/2006/relationships/slideLayout"/></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s://www.lastrolabio.it/"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arget="../media/image3.jpeg" Type="http://schemas.openxmlformats.org/officeDocument/2006/relationships/image"/><Relationship Id="rId2" Target="https://www.aru.ac.uk/" TargetMode="External" Type="http://schemas.openxmlformats.org/officeDocument/2006/relationships/hyperlink"/><Relationship Id="rId1" Target="../slideLayouts/slideLayout8.xml" Type="http://schemas.openxmlformats.org/officeDocument/2006/relationships/slideLayout"/></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63728FF8-8F52-C469-69A2-31CCF1958CE4}"/>
              </a:ext>
            </a:extLst>
          </p:cNvPr>
          <p:cNvSpPr>
            <a:spLocks noGrp="1"/>
          </p:cNvSpPr>
          <p:nvPr>
            <p:ph idx="1"/>
          </p:nvPr>
        </p:nvSpPr>
        <p:spPr>
          <a:xfrm>
            <a:off x="484605" y="573403"/>
            <a:ext cx="10756489" cy="4706520"/>
          </a:xfrm>
        </p:spPr>
        <p:txBody>
          <a:bodyPr>
            <a:normAutofit fontScale="70000" lnSpcReduction="20000"/>
          </a:bodyPr>
          <a:lstStyle/>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Chi usufruisce di un servizio sa che lo si può apprezzare solo ad esperienza conclusa mentre durante la fase di scelta bisogna più che altro fidarsi. Poiché la buona riuscita di un servizio, come una Vacanza Studio dipende da numerosi fattori, talvolta anche imprevedibili, L’astrolabio non chiede una fiducia ad occhi chiusi, ma dichiara pubblicamente i principi ai quali tutta la sua organizzazione deve attenersi in ogni azione, quei valori per cui siamo apprezzati da più di quarant’anni: </a:t>
            </a:r>
          </a:p>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b="1" dirty="0">
                <a:latin typeface="Calibri Light" panose="020F0302020204030204" pitchFamily="34" charset="0"/>
                <a:ea typeface="Calibri Light" panose="020F0302020204030204" pitchFamily="34" charset="0"/>
                <a:cs typeface="Calibri Light" panose="020F0302020204030204" pitchFamily="34" charset="0"/>
              </a:rPr>
              <a:t>Trasparenza</a:t>
            </a:r>
            <a:r>
              <a:rPr lang="it-IT" sz="2800" dirty="0">
                <a:latin typeface="Calibri Light" panose="020F0302020204030204" pitchFamily="34" charset="0"/>
                <a:ea typeface="Calibri Light" panose="020F0302020204030204" pitchFamily="34" charset="0"/>
                <a:cs typeface="Calibri Light" panose="020F0302020204030204" pitchFamily="34" charset="0"/>
              </a:rPr>
              <a:t>: operiamo affinché ogni promessa, fatta a famiglie, studenti e Capigruppo, sia chiara, comprensibile e venga mantenuta. </a:t>
            </a:r>
          </a:p>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b="1" dirty="0">
                <a:latin typeface="Calibri Light" panose="020F0302020204030204" pitchFamily="34" charset="0"/>
                <a:ea typeface="Calibri Light" panose="020F0302020204030204" pitchFamily="34" charset="0"/>
                <a:cs typeface="Calibri Light" panose="020F0302020204030204" pitchFamily="34" charset="0"/>
              </a:rPr>
              <a:t>Cooperazione</a:t>
            </a:r>
            <a:r>
              <a:rPr lang="it-IT" sz="2800" dirty="0">
                <a:latin typeface="Calibri Light" panose="020F0302020204030204" pitchFamily="34" charset="0"/>
                <a:ea typeface="Calibri Light" panose="020F0302020204030204" pitchFamily="34" charset="0"/>
                <a:cs typeface="Calibri Light" panose="020F0302020204030204" pitchFamily="34" charset="0"/>
              </a:rPr>
              <a:t>: ci adoperiamo con ogni mezzo perché l’esperienza del singolo ragazzo sia proficua e trascorra serena. I nostri storici Capigruppo, gli </a:t>
            </a:r>
            <a:r>
              <a:rPr lang="it-IT" sz="2800" dirty="0" err="1">
                <a:latin typeface="Calibri Light" panose="020F0302020204030204" pitchFamily="34" charset="0"/>
                <a:ea typeface="Calibri Light" panose="020F0302020204030204" pitchFamily="34" charset="0"/>
                <a:cs typeface="Calibri Light" panose="020F0302020204030204" pitchFamily="34" charset="0"/>
              </a:rPr>
              <a:t>Italian</a:t>
            </a: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dirty="0" err="1">
                <a:latin typeface="Calibri Light" panose="020F0302020204030204" pitchFamily="34" charset="0"/>
                <a:ea typeface="Calibri Light" panose="020F0302020204030204" pitchFamily="34" charset="0"/>
                <a:cs typeface="Calibri Light" panose="020F0302020204030204" pitchFamily="34" charset="0"/>
              </a:rPr>
              <a:t>Coordinators</a:t>
            </a:r>
            <a:r>
              <a:rPr lang="it-IT" sz="2800" dirty="0">
                <a:latin typeface="Calibri Light" panose="020F0302020204030204" pitchFamily="34" charset="0"/>
                <a:ea typeface="Calibri Light" panose="020F0302020204030204" pitchFamily="34" charset="0"/>
                <a:cs typeface="Calibri Light" panose="020F0302020204030204" pitchFamily="34" charset="0"/>
              </a:rPr>
              <a:t> e l’esperto Staff delle scuole in loco, sono deputati ad essere sempre presenti per garantire la perfetta riuscita della Vacanza Studio. </a:t>
            </a:r>
          </a:p>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b="1" dirty="0">
                <a:latin typeface="Calibri Light" panose="020F0302020204030204" pitchFamily="34" charset="0"/>
                <a:ea typeface="Calibri Light" panose="020F0302020204030204" pitchFamily="34" charset="0"/>
                <a:cs typeface="Calibri Light" panose="020F0302020204030204" pitchFamily="34" charset="0"/>
              </a:rPr>
              <a:t>Sicurezza</a:t>
            </a:r>
            <a:r>
              <a:rPr lang="it-IT" sz="2800" dirty="0">
                <a:latin typeface="Calibri Light" panose="020F0302020204030204" pitchFamily="34" charset="0"/>
                <a:ea typeface="Calibri Light" panose="020F0302020204030204" pitchFamily="34" charset="0"/>
                <a:cs typeface="Calibri Light" panose="020F0302020204030204" pitchFamily="34" charset="0"/>
              </a:rPr>
              <a:t>: ci impegniamo a garantire un’esperienza di viaggio tranquilla, priva di rischi prevedibili, supportando Capigruppo e studenti nella gestione e risoluzione degli eventuali imprevisti. </a:t>
            </a:r>
          </a:p>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b="1" dirty="0">
                <a:latin typeface="Calibri Light" panose="020F0302020204030204" pitchFamily="34" charset="0"/>
                <a:ea typeface="Calibri Light" panose="020F0302020204030204" pitchFamily="34" charset="0"/>
                <a:cs typeface="Calibri Light" panose="020F0302020204030204" pitchFamily="34" charset="0"/>
              </a:rPr>
              <a:t>Cultura</a:t>
            </a:r>
            <a:r>
              <a:rPr lang="it-IT" sz="2800" dirty="0">
                <a:latin typeface="Calibri Light" panose="020F0302020204030204" pitchFamily="34" charset="0"/>
                <a:ea typeface="Calibri Light" panose="020F0302020204030204" pitchFamily="34" charset="0"/>
                <a:cs typeface="Calibri Light" panose="020F0302020204030204" pitchFamily="34" charset="0"/>
              </a:rPr>
              <a:t>: proponiamo corsi riconosciuti dal British </a:t>
            </a:r>
            <a:r>
              <a:rPr lang="it-IT" sz="2800" dirty="0" err="1">
                <a:latin typeface="Calibri Light" panose="020F0302020204030204" pitchFamily="34" charset="0"/>
                <a:ea typeface="Calibri Light" panose="020F0302020204030204" pitchFamily="34" charset="0"/>
                <a:cs typeface="Calibri Light" panose="020F0302020204030204" pitchFamily="34" charset="0"/>
              </a:rPr>
              <a:t>Council</a:t>
            </a:r>
            <a:r>
              <a:rPr lang="it-IT" sz="2800" dirty="0">
                <a:latin typeface="Calibri Light" panose="020F0302020204030204" pitchFamily="34" charset="0"/>
                <a:ea typeface="Calibri Light" panose="020F0302020204030204" pitchFamily="34" charset="0"/>
                <a:cs typeface="Calibri Light" panose="020F0302020204030204" pitchFamily="34" charset="0"/>
              </a:rPr>
              <a:t>, perché da sempre diamo la massima importanza alla didattica e alla preparazione culturale e linguistica dei Docenti.</a:t>
            </a:r>
            <a:endParaRPr lang="it-IT"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4" name="Immagine 3">
            <a:extLst>
              <a:ext uri="{FF2B5EF4-FFF2-40B4-BE49-F238E27FC236}">
                <a16:creationId xmlns:a16="http://schemas.microsoft.com/office/drawing/2014/main" id="{D71A84C8-FCE7-2351-D970-7642DC4551A7}"/>
              </a:ext>
            </a:extLst>
          </p:cNvPr>
          <p:cNvPicPr>
            <a:picLocks noChangeAspect="1"/>
          </p:cNvPicPr>
          <p:nvPr/>
        </p:nvPicPr>
        <p:blipFill>
          <a:blip r:embed="rId2"/>
          <a:stretch>
            <a:fillRect/>
          </a:stretch>
        </p:blipFill>
        <p:spPr>
          <a:xfrm rot="5400000">
            <a:off x="1810487" y="3845617"/>
            <a:ext cx="1219321" cy="3871085"/>
          </a:xfrm>
          <a:prstGeom prst="rect">
            <a:avLst/>
          </a:prstGeom>
        </p:spPr>
      </p:pic>
    </p:spTree>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504F3-8CD6-61CE-2144-3C1AEFB0C0D5}"/>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308008F4-30FE-C203-5DB0-46B2ED51BBEB}"/>
              </a:ext>
            </a:extLst>
          </p:cNvPr>
          <p:cNvSpPr>
            <a:spLocks noGrp="1"/>
          </p:cNvSpPr>
          <p:nvPr>
            <p:ph idx="1"/>
          </p:nvPr>
        </p:nvSpPr>
        <p:spPr>
          <a:xfrm>
            <a:off x="446288" y="810831"/>
            <a:ext cx="3613984" cy="4304235"/>
          </a:xfrm>
        </p:spPr>
        <p:txBody>
          <a:bodyPr>
            <a:normAutofit/>
          </a:bodyPr>
          <a:lstStyle/>
          <a:p>
            <a:pPr marL="0" indent="0">
              <a:buNone/>
            </a:pPr>
            <a:r>
              <a:rPr lang="it-IT" sz="2600" u="sng" dirty="0">
                <a:latin typeface="Calibri" panose="020F0502020204030204" pitchFamily="34" charset="0"/>
                <a:ea typeface="Calibri" panose="020F0502020204030204" pitchFamily="34" charset="0"/>
                <a:cs typeface="Calibri" panose="020F0502020204030204" pitchFamily="34" charset="0"/>
              </a:rPr>
              <a:t>OXFORD:</a:t>
            </a:r>
            <a:br>
              <a:rPr lang="it-IT" sz="2600" u="sng" dirty="0">
                <a:latin typeface="Calibri" panose="020F0502020204030204" pitchFamily="34" charset="0"/>
                <a:ea typeface="Calibri" panose="020F0502020204030204" pitchFamily="34" charset="0"/>
                <a:cs typeface="Calibri" panose="020F0502020204030204" pitchFamily="34" charset="0"/>
              </a:rPr>
            </a:br>
            <a:endParaRPr lang="it-IT" sz="2600" u="sng" dirty="0">
              <a:latin typeface="Calibri" panose="020F0502020204030204" pitchFamily="34" charset="0"/>
              <a:ea typeface="Calibri" panose="020F0502020204030204" pitchFamily="34" charset="0"/>
              <a:cs typeface="Calibri" panose="020F0502020204030204" pitchFamily="34" charset="0"/>
            </a:endParaRPr>
          </a:p>
          <a:p>
            <a:r>
              <a:rPr lang="it-IT" dirty="0">
                <a:latin typeface="Calibri Light" panose="020F0302020204030204" pitchFamily="34" charset="0"/>
                <a:ea typeface="Calibri Light" panose="020F0302020204030204" pitchFamily="34" charset="0"/>
                <a:cs typeface="Calibri Light" panose="020F0302020204030204" pitchFamily="34" charset="0"/>
              </a:rPr>
              <a:t>Splendida città dell'Inghilterra Centro-meridionale, che ruota intorno alle sue prestigiose e famose università, fondate nel XII secolo. La scoprirete facendo un interessante </a:t>
            </a:r>
            <a:r>
              <a:rPr lang="fr-FR" dirty="0">
                <a:latin typeface="Calibri Light" panose="020F0302020204030204" pitchFamily="34" charset="0"/>
                <a:ea typeface="Calibri Light" panose="020F0302020204030204" pitchFamily="34" charset="0"/>
                <a:cs typeface="Calibri Light" panose="020F0302020204030204" pitchFamily="34" charset="0"/>
              </a:rPr>
              <a:t>Discovery Trip</a:t>
            </a:r>
            <a:r>
              <a:rPr lang="it-IT" dirty="0">
                <a:latin typeface="Calibri Light" panose="020F0302020204030204" pitchFamily="34" charset="0"/>
                <a:ea typeface="Calibri Light" panose="020F0302020204030204" pitchFamily="34" charset="0"/>
                <a:cs typeface="Calibri Light" panose="020F0302020204030204" pitchFamily="34" charset="0"/>
              </a:rPr>
              <a:t>.</a:t>
            </a:r>
          </a:p>
        </p:txBody>
      </p:sp>
      <p:pic>
        <p:nvPicPr>
          <p:cNvPr id="2052" name="Picture 4" descr="Oxford Immagini - Sfoglia 57,278 foto, vettoriali e video ...">
            <a:extLst>
              <a:ext uri="{FF2B5EF4-FFF2-40B4-BE49-F238E27FC236}">
                <a16:creationId xmlns:a16="http://schemas.microsoft.com/office/drawing/2014/main" id="{9610B3D9-1CB1-6901-C0A0-3A4A5BD909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66445" y="1349116"/>
            <a:ext cx="7179267" cy="30299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9277413"/>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B239E5-1DB8-00F5-E74D-17D5BB6581C4}"/>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B50E5738-ECBB-21CD-CEA0-1E936951D1B0}"/>
              </a:ext>
            </a:extLst>
          </p:cNvPr>
          <p:cNvSpPr>
            <a:spLocks noGrp="1"/>
          </p:cNvSpPr>
          <p:nvPr>
            <p:ph idx="1"/>
          </p:nvPr>
        </p:nvSpPr>
        <p:spPr>
          <a:xfrm>
            <a:off x="8829683" y="575283"/>
            <a:ext cx="2900516" cy="4463845"/>
          </a:xfrm>
        </p:spPr>
        <p:txBody>
          <a:bodyPr>
            <a:normAutofit/>
          </a:bodyPr>
          <a:lstStyle/>
          <a:p>
            <a:pPr marL="0" indent="0">
              <a:buNone/>
            </a:pPr>
            <a:r>
              <a:rPr lang="it-IT" sz="2600" u="sng">
                <a:latin typeface="Calibri" panose="020F0502020204030204" pitchFamily="34" charset="0"/>
                <a:ea typeface="Calibri" panose="020F0502020204030204" pitchFamily="34" charset="0"/>
                <a:cs typeface="Calibri" panose="020F0502020204030204" pitchFamily="34" charset="0"/>
              </a:rPr>
              <a:t>TEMPO LIBERO:</a:t>
            </a:r>
            <a:br>
              <a:rPr lang="it-IT" sz="2600" u="sng">
                <a:latin typeface="Calibri" panose="020F0502020204030204" pitchFamily="34" charset="0"/>
                <a:ea typeface="Calibri" panose="020F0502020204030204" pitchFamily="34" charset="0"/>
                <a:cs typeface="Calibri" panose="020F0502020204030204" pitchFamily="34" charset="0"/>
              </a:rPr>
            </a:br>
            <a:endParaRPr lang="it-IT" sz="2600" u="sng">
              <a:latin typeface="Calibri" panose="020F0502020204030204" pitchFamily="34" charset="0"/>
              <a:ea typeface="Calibri" panose="020F0502020204030204" pitchFamily="34" charset="0"/>
              <a:cs typeface="Calibri" panose="020F0502020204030204" pitchFamily="34" charset="0"/>
            </a:endParaRPr>
          </a:p>
          <a:p>
            <a:pPr algn="l"/>
            <a:r>
              <a:rPr lang="it-IT">
                <a:latin typeface="Calibri Light" panose="020F0302020204030204" pitchFamily="34" charset="0"/>
                <a:ea typeface="Calibri Light" panose="020F0302020204030204" pitchFamily="34" charset="0"/>
                <a:cs typeface="Calibri Light" panose="020F0302020204030204" pitchFamily="34" charset="0"/>
              </a:rPr>
              <a:t>Il tempo libero sarà organizzato con tante attività sportive e culturali, mentre per le serate verranno proposte discoteca, karaoke, quiz night e tanto altro ancora!</a:t>
            </a:r>
          </a:p>
          <a:p>
            <a:pPr marL="0" indent="0">
              <a:buNone/>
            </a:pPr>
            <a:endParaRPr lang="it-IT" sz="2200"/>
          </a:p>
        </p:txBody>
      </p:sp>
      <p:pic>
        <p:nvPicPr>
          <p:cNvPr id="13" name="Immagine 12" descr="Immagine che contiene orologio, Orologio da parete, clipart, illustrazione&#10;&#10;Descrizione generata automaticamente">
            <a:extLst>
              <a:ext uri="{FF2B5EF4-FFF2-40B4-BE49-F238E27FC236}">
                <a16:creationId xmlns:a16="http://schemas.microsoft.com/office/drawing/2014/main" id="{B6953648-D033-ACAA-9B01-25F2F4615C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51872" y="2529327"/>
            <a:ext cx="3166302" cy="2266236"/>
          </a:xfrm>
          <a:prstGeom prst="rect">
            <a:avLst/>
          </a:prstGeom>
        </p:spPr>
      </p:pic>
      <p:pic>
        <p:nvPicPr>
          <p:cNvPr id="2" name="Picture 2" descr="Oxford.International.Juniors.Image.Goldsmiths.03">
            <a:extLst>
              <a:ext uri="{FF2B5EF4-FFF2-40B4-BE49-F238E27FC236}">
                <a16:creationId xmlns:a16="http://schemas.microsoft.com/office/drawing/2014/main" id="{FAF046D8-43FC-A792-1B69-BB185EC87B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1801" y="1387294"/>
            <a:ext cx="5267325" cy="34082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13232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18">
            <a:extLst>
              <a:ext uri="{FF2B5EF4-FFF2-40B4-BE49-F238E27FC236}">
                <a16:creationId xmlns:a16="http://schemas.microsoft.com/office/drawing/2014/main" id="{D4185473-6430-4565-8E1A-40669FBD84E3}"/>
              </a:ext>
            </a:extLst>
          </p:cNvPr>
          <p:cNvSpPr txBox="1">
            <a:spLocks noChangeArrowheads="1"/>
          </p:cNvSpPr>
          <p:nvPr/>
        </p:nvSpPr>
        <p:spPr bwMode="auto">
          <a:xfrm>
            <a:off x="2556387" y="543620"/>
            <a:ext cx="7079225" cy="707886"/>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spcAft>
                <a:spcPts val="600"/>
              </a:spcAft>
              <a:buClr>
                <a:srgbClr val="38611A"/>
              </a:buClr>
              <a:buSzPct val="145000"/>
              <a:buFont typeface="Arial" panose="020B0604020202020204" pitchFamily="34" charset="0"/>
              <a:buChar char="•"/>
              <a:defRPr sz="2400">
                <a:solidFill>
                  <a:schemeClr val="tx1"/>
                </a:solidFill>
                <a:latin typeface="Corbel" panose="020B0503020204020204" pitchFamily="34" charset="0"/>
              </a:defRPr>
            </a:lvl1pPr>
            <a:lvl2pPr marL="742950" indent="-285750">
              <a:spcBef>
                <a:spcPct val="20000"/>
              </a:spcBef>
              <a:spcAft>
                <a:spcPts val="600"/>
              </a:spcAft>
              <a:buClr>
                <a:srgbClr val="38611A"/>
              </a:buClr>
              <a:buSzPct val="145000"/>
              <a:buFont typeface="Arial" panose="020B0604020202020204" pitchFamily="34" charset="0"/>
              <a:buChar char="•"/>
              <a:defRPr sz="2000">
                <a:solidFill>
                  <a:schemeClr val="tx1"/>
                </a:solidFill>
                <a:latin typeface="Corbel" panose="020B0503020204020204" pitchFamily="34" charset="0"/>
              </a:defRPr>
            </a:lvl2pPr>
            <a:lvl3pPr marL="1143000" indent="-228600">
              <a:spcBef>
                <a:spcPct val="20000"/>
              </a:spcBef>
              <a:spcAft>
                <a:spcPts val="600"/>
              </a:spcAft>
              <a:buClr>
                <a:srgbClr val="38611A"/>
              </a:buClr>
              <a:buSzPct val="145000"/>
              <a:buFont typeface="Arial" panose="020B0604020202020204" pitchFamily="34" charset="0"/>
              <a:buChar char="•"/>
              <a:defRPr>
                <a:solidFill>
                  <a:schemeClr val="tx1"/>
                </a:solidFill>
                <a:latin typeface="Corbel" panose="020B0503020204020204" pitchFamily="34" charset="0"/>
              </a:defRPr>
            </a:lvl3pPr>
            <a:lvl4pPr marL="1600200" indent="-228600">
              <a:spcBef>
                <a:spcPct val="20000"/>
              </a:spcBef>
              <a:spcAft>
                <a:spcPts val="600"/>
              </a:spcAft>
              <a:buClr>
                <a:srgbClr val="38611A"/>
              </a:buClr>
              <a:buSzPct val="145000"/>
              <a:buFont typeface="Arial" panose="020B0604020202020204" pitchFamily="34" charset="0"/>
              <a:buChar char="•"/>
              <a:defRPr sz="1600">
                <a:solidFill>
                  <a:schemeClr val="tx1"/>
                </a:solidFill>
                <a:latin typeface="Corbel" panose="020B0503020204020204" pitchFamily="34" charset="0"/>
              </a:defRPr>
            </a:lvl4pPr>
            <a:lvl5pPr marL="2057400" indent="-22860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5pPr>
            <a:lvl6pPr marL="25146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6pPr>
            <a:lvl7pPr marL="29718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7pPr>
            <a:lvl8pPr marL="34290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8pPr>
            <a:lvl9pPr marL="38862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9pPr>
          </a:lstStyle>
          <a:p>
            <a:pPr algn="r" eaLnBrk="1" hangingPunct="1">
              <a:spcBef>
                <a:spcPct val="50000"/>
              </a:spcBef>
              <a:spcAft>
                <a:spcPct val="0"/>
              </a:spcAft>
              <a:buClrTx/>
              <a:buSzTx/>
              <a:buFontTx/>
              <a:buNone/>
            </a:pPr>
            <a:r>
              <a:rPr lang="it-IT" altLang="it-IT" sz="4000" b="1">
                <a:solidFill>
                  <a:schemeClr val="accent2"/>
                </a:solidFill>
                <a:latin typeface="Calibri" panose="020F0502020204030204" pitchFamily="34" charset="0"/>
                <a:ea typeface="Calibri" panose="020F0502020204030204" pitchFamily="34" charset="0"/>
                <a:cs typeface="Calibri" panose="020F0502020204030204" pitchFamily="34" charset="0"/>
              </a:rPr>
              <a:t>SAMPLE SUMMER PROGRAMME</a:t>
            </a:r>
          </a:p>
        </p:txBody>
      </p:sp>
      <p:sp>
        <p:nvSpPr>
          <p:cNvPr id="5" name="CasellaDiTesto 4">
            <a:extLst>
              <a:ext uri="{FF2B5EF4-FFF2-40B4-BE49-F238E27FC236}">
                <a16:creationId xmlns:a16="http://schemas.microsoft.com/office/drawing/2014/main" id="{7751C210-A22D-5D51-EA22-8AD3036047AC}"/>
              </a:ext>
            </a:extLst>
          </p:cNvPr>
          <p:cNvSpPr txBox="1"/>
          <p:nvPr/>
        </p:nvSpPr>
        <p:spPr>
          <a:xfrm>
            <a:off x="3047301" y="5888804"/>
            <a:ext cx="7480882" cy="523220"/>
          </a:xfrm>
          <a:prstGeom prst="rect">
            <a:avLst/>
          </a:prstGeom>
          <a:noFill/>
        </p:spPr>
        <p:txBody>
          <a:bodyPr wrap="square">
            <a:spAutoFit/>
          </a:bodyPr>
          <a:lstStyle/>
          <a:p>
            <a:r>
              <a:rPr lang="en-US" sz="1400" b="0" i="0" u="none" strike="noStrike" baseline="0" dirty="0">
                <a:solidFill>
                  <a:srgbClr val="00295B"/>
                </a:solidFill>
                <a:latin typeface="Raleway" pitchFamily="2" charset="0"/>
              </a:rPr>
              <a:t>Please note this timetable is a sample only. </a:t>
            </a:r>
          </a:p>
          <a:p>
            <a:r>
              <a:rPr lang="en-US" sz="1400" b="0" i="0" u="none" strike="noStrike" baseline="0" dirty="0">
                <a:solidFill>
                  <a:srgbClr val="00295B"/>
                </a:solidFill>
                <a:latin typeface="Raleway" pitchFamily="2" charset="0"/>
              </a:rPr>
              <a:t>Final timetables and activities will be issued in advance of the group’s arrival in 2026. </a:t>
            </a:r>
            <a:endParaRPr lang="it-IT" sz="1400" dirty="0"/>
          </a:p>
        </p:txBody>
      </p:sp>
      <p:pic>
        <p:nvPicPr>
          <p:cNvPr id="2" name="Immagine 1">
            <a:extLst>
              <a:ext uri="{FF2B5EF4-FFF2-40B4-BE49-F238E27FC236}">
                <a16:creationId xmlns:a16="http://schemas.microsoft.com/office/drawing/2014/main" id="{8565DEDB-BA53-5289-F2F2-D68A1BF8BA8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678479" y="1251506"/>
            <a:ext cx="2955284" cy="4539693"/>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a:extLst>
            <a:ext uri="{FF2B5EF4-FFF2-40B4-BE49-F238E27FC236}">
              <a16:creationId xmlns:a16="http://schemas.microsoft.com/office/drawing/2014/main" id="{595951C7-34DB-FE34-E98E-E1046D76D4EF}"/>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06CEFCA-C1D1-FBFA-726C-B6EEF654F256}"/>
              </a:ext>
            </a:extLst>
          </p:cNvPr>
          <p:cNvSpPr>
            <a:spLocks noGrp="1"/>
          </p:cNvSpPr>
          <p:nvPr>
            <p:ph type="title"/>
          </p:nvPr>
        </p:nvSpPr>
        <p:spPr>
          <a:xfrm>
            <a:off x="838200" y="191490"/>
            <a:ext cx="10515600" cy="1325563"/>
          </a:xfrm>
        </p:spPr>
        <p:txBody>
          <a:bodyPr>
            <a:noAutofit/>
          </a:bodyPr>
          <a:lstStyle/>
          <a:p>
            <a:r>
              <a:rPr b="1" dirty="0" lang="it-IT" sz="4000">
                <a:latin charset="0" panose="020F0502020204030204" pitchFamily="34" typeface="Calibri"/>
                <a:ea charset="0" panose="020F0502020204030204" pitchFamily="34" typeface="Calibri"/>
                <a:cs charset="0" panose="020F0502020204030204" pitchFamily="34" typeface="Calibri"/>
              </a:rPr>
              <a:t>Cambridge – </a:t>
            </a:r>
            <a:r>
              <a:rPr b="1" dirty="0" err="1" lang="it-IT" sz="4000">
                <a:latin charset="0" panose="020F0502020204030204" pitchFamily="34" typeface="Calibri"/>
                <a:ea charset="0" panose="020F0502020204030204" pitchFamily="34" typeface="Calibri"/>
                <a:cs charset="0" panose="020F0502020204030204" pitchFamily="34" typeface="Calibri"/>
              </a:rPr>
              <a:t>anglia</a:t>
            </a:r>
            <a:r>
              <a:rPr b="1" dirty="0" lang="it-IT" sz="4000">
                <a:latin charset="0" panose="020F0502020204030204" pitchFamily="34" typeface="Calibri"/>
                <a:ea charset="0" panose="020F0502020204030204" pitchFamily="34" typeface="Calibri"/>
                <a:cs charset="0" panose="020F0502020204030204" pitchFamily="34" typeface="Calibri"/>
              </a:rPr>
              <a:t> </a:t>
            </a:r>
            <a:r>
              <a:rPr b="1" dirty="0" err="1" lang="it-IT" sz="4000">
                <a:latin charset="0" panose="020F0502020204030204" pitchFamily="34" typeface="Calibri"/>
                <a:ea charset="0" panose="020F0502020204030204" pitchFamily="34" typeface="Calibri"/>
                <a:cs charset="0" panose="020F0502020204030204" pitchFamily="34" typeface="Calibri"/>
              </a:rPr>
              <a:t>ruskin</a:t>
            </a:r>
            <a:r>
              <a:rPr b="1" dirty="0" lang="it-IT" sz="4000">
                <a:latin charset="0" panose="020F0502020204030204" pitchFamily="34" typeface="Calibri"/>
                <a:ea charset="0" panose="020F0502020204030204" pitchFamily="34" typeface="Calibri"/>
                <a:cs charset="0" panose="020F0502020204030204" pitchFamily="34" typeface="Calibri"/>
              </a:rPr>
              <a:t> </a:t>
            </a:r>
            <a:r>
              <a:rPr b="1" dirty="0" err="1" lang="it-IT" sz="4000">
                <a:latin charset="0" panose="020F0502020204030204" pitchFamily="34" typeface="Calibri"/>
                <a:ea charset="0" panose="020F0502020204030204" pitchFamily="34" typeface="Calibri"/>
                <a:cs charset="0" panose="020F0502020204030204" pitchFamily="34" typeface="Calibri"/>
              </a:rPr>
              <a:t>university</a:t>
            </a:r>
            <a:endParaRPr b="1" dirty="0" lang="it-IT" sz="4000">
              <a:latin charset="0" panose="020F0502020204030204" pitchFamily="34" typeface="Calibri"/>
              <a:ea charset="0" panose="020F0502020204030204" pitchFamily="34" typeface="Calibri"/>
              <a:cs charset="0" panose="020F0502020204030204" pitchFamily="34" typeface="Calibri"/>
            </a:endParaRPr>
          </a:p>
        </p:txBody>
      </p:sp>
      <p:sp>
        <p:nvSpPr>
          <p:cNvPr id="5" name="CasellaDiTesto 4">
            <a:extLst>
              <a:ext uri="{FF2B5EF4-FFF2-40B4-BE49-F238E27FC236}">
                <a16:creationId xmlns:a16="http://schemas.microsoft.com/office/drawing/2014/main" id="{782AEC06-84B7-511A-7B99-40AF2052429C}"/>
              </a:ext>
            </a:extLst>
          </p:cNvPr>
          <p:cNvSpPr txBox="1"/>
          <p:nvPr/>
        </p:nvSpPr>
        <p:spPr>
          <a:xfrm>
            <a:off x="4856685" y="2000028"/>
            <a:ext cx="2684208" cy="369332"/>
          </a:xfrm>
          <a:prstGeom prst="rect">
            <a:avLst/>
          </a:prstGeom>
          <a:noFill/>
        </p:spPr>
        <p:txBody>
          <a:bodyPr rtlCol="0" wrap="square">
            <a:spAutoFit/>
          </a:bodyPr>
          <a:lstStyle/>
          <a:p>
            <a:r>
              <a:rPr b="1" dirty="0" lang="it-IT">
                <a:latin charset="0" panose="020F0302020204030204" pitchFamily="34" typeface="Calibri Light"/>
                <a:ea charset="0" panose="020F0302020204030204" pitchFamily="34" typeface="Calibri Light"/>
                <a:cs charset="0" panose="020F0302020204030204" pitchFamily="34" typeface="Calibri Light"/>
              </a:rPr>
              <a:t>QUOTA BASE </a:t>
            </a:r>
          </a:p>
        </p:txBody>
      </p:sp>
      <p:sp>
        <p:nvSpPr>
          <p:cNvPr id="11" name="CasellaDiTesto 10">
            <a:extLst>
              <a:ext uri="{FF2B5EF4-FFF2-40B4-BE49-F238E27FC236}">
                <a16:creationId xmlns:a16="http://schemas.microsoft.com/office/drawing/2014/main" id="{85262C17-63FF-986C-B8F3-04B41890308B}"/>
              </a:ext>
            </a:extLst>
          </p:cNvPr>
          <p:cNvSpPr txBox="1"/>
          <p:nvPr/>
        </p:nvSpPr>
        <p:spPr>
          <a:xfrm>
            <a:off x="4856685" y="3143934"/>
            <a:ext cx="3759916" cy="369332"/>
          </a:xfrm>
          <a:prstGeom prst="rect">
            <a:avLst/>
          </a:prstGeom>
          <a:noFill/>
        </p:spPr>
        <p:txBody>
          <a:bodyPr rtlCol="0" wrap="square">
            <a:spAutoFit/>
          </a:bodyPr>
          <a:lstStyle/>
          <a:p>
            <a:r>
              <a:rPr b="1" dirty="0" lang="it-IT">
                <a:latin charset="0" panose="020F0302020204030204" pitchFamily="34" typeface="Calibri Light"/>
                <a:ea charset="0" panose="020F0302020204030204" pitchFamily="34" typeface="Calibri Light"/>
                <a:cs charset="0" panose="020F0302020204030204" pitchFamily="34" typeface="Calibri Light"/>
              </a:rPr>
              <a:t>SUPPLEMENTO OBBLIGATORIO </a:t>
            </a:r>
          </a:p>
        </p:txBody>
      </p:sp>
      <p:sp>
        <p:nvSpPr>
          <p:cNvPr id="13" name="CasellaDiTesto 12">
            <a:extLst>
              <a:ext uri="{FF2B5EF4-FFF2-40B4-BE49-F238E27FC236}">
                <a16:creationId xmlns:a16="http://schemas.microsoft.com/office/drawing/2014/main" id="{ECB60A57-BC13-69B3-C79B-413BCC957D46}"/>
              </a:ext>
            </a:extLst>
          </p:cNvPr>
          <p:cNvSpPr txBox="1"/>
          <p:nvPr/>
        </p:nvSpPr>
        <p:spPr>
          <a:xfrm>
            <a:off x="4866068" y="4357967"/>
            <a:ext cx="3759916" cy="369332"/>
          </a:xfrm>
          <a:prstGeom prst="rect">
            <a:avLst/>
          </a:prstGeom>
          <a:noFill/>
        </p:spPr>
        <p:txBody>
          <a:bodyPr rtlCol="0" wrap="square">
            <a:spAutoFit/>
          </a:bodyPr>
          <a:lstStyle/>
          <a:p>
            <a:r>
              <a:rPr b="1" dirty="0" lang="it-IT">
                <a:latin charset="0" panose="020F0302020204030204" pitchFamily="34" typeface="Calibri Light"/>
                <a:ea charset="0" panose="020F0302020204030204" pitchFamily="34" typeface="Calibri Light"/>
                <a:cs charset="0" panose="020F0302020204030204" pitchFamily="34" typeface="Calibri Light"/>
              </a:rPr>
              <a:t>SUPPLEMENTI FACOLTATIVI </a:t>
            </a:r>
          </a:p>
        </p:txBody>
      </p:sp>
      <p:graphicFrame>
        <p:nvGraphicFramePr>
          <p:cNvPr id="14" name="Tabella 13">
            <a:extLst>
              <a:ext uri="{FF2B5EF4-FFF2-40B4-BE49-F238E27FC236}">
                <a16:creationId xmlns:a16="http://schemas.microsoft.com/office/drawing/2014/main" id="{E782A7E2-74AF-6AF2-8825-D6F9DE8359C1}"/>
              </a:ext>
            </a:extLst>
          </p:cNvPr>
          <p:cNvGraphicFramePr>
            <a:graphicFrameLocks noGrp="1"/>
          </p:cNvGraphicFramePr>
          <p:nvPr>
            <p:extLst>
              <p:ext uri="{D42A27DB-BD31-4B8C-83A1-F6EECF244321}">
                <p14:modId xmlns:p14="http://schemas.microsoft.com/office/powerpoint/2010/main" val="2647533063"/>
              </p:ext>
            </p:extLst>
          </p:nvPr>
        </p:nvGraphicFramePr>
        <p:xfrm>
          <a:off x="4965112" y="3619445"/>
          <a:ext cx="5406820" cy="319410"/>
        </p:xfrm>
        <a:graphic>
          <a:graphicData uri="http://schemas.openxmlformats.org/drawingml/2006/table">
            <a:tbl>
              <a:tblPr bandRow="1" firstRow="1">
                <a:tableStyleId>{5940675A-B579-460E-94D1-54222C63F5DA}</a:tableStyleId>
              </a:tblPr>
              <a:tblGrid>
                <a:gridCol w="4195666">
                  <a:extLst>
                    <a:ext uri="{9D8B030D-6E8A-4147-A177-3AD203B41FA5}">
                      <a16:colId xmlns:a16="http://schemas.microsoft.com/office/drawing/2014/main" val="1005116334"/>
                    </a:ext>
                  </a:extLst>
                </a:gridCol>
                <a:gridCol w="1211154">
                  <a:extLst>
                    <a:ext uri="{9D8B030D-6E8A-4147-A177-3AD203B41FA5}">
                      <a16:colId xmlns:a16="http://schemas.microsoft.com/office/drawing/2014/main" val="2304875207"/>
                    </a:ext>
                  </a:extLst>
                </a:gridCol>
              </a:tblGrid>
              <a:tr h="0">
                <a:tc>
                  <a:txBody>
                    <a:bodyPr/>
                    <a:lstStyle/>
                    <a:p>
                      <a:pPr algn="l" defTabSz="457200" eaLnBrk="1" hangingPunct="1" latinLnBrk="0" marL="0" rtl="0"/>
                      <a:r>
                        <a:rPr dirty="0" kern="1200" lang="it-IT" sz="1600">
                          <a:solidFill>
                            <a:schemeClr val="tx1"/>
                          </a:solidFill>
                          <a:latin charset="0" panose="020F0302020204030204" pitchFamily="34" typeface="Calibri Light"/>
                          <a:ea charset="0" panose="020F0302020204030204" pitchFamily="34" typeface="Calibri Light"/>
                          <a:cs charset="0" panose="020F0302020204030204" pitchFamily="34" typeface="Calibri Light"/>
                        </a:rPr>
                        <a:t>PACCHETTO “</a:t>
                      </a:r>
                      <a:r>
                        <a:rPr dirty="0" err="1" kern="1200" lang="it-IT" sz="1600">
                          <a:solidFill>
                            <a:schemeClr val="tx1"/>
                          </a:solidFill>
                          <a:latin charset="0" panose="020F0302020204030204" pitchFamily="34" typeface="Calibri Light"/>
                          <a:ea charset="0" panose="020F0302020204030204" pitchFamily="34" typeface="Calibri Light"/>
                          <a:cs charset="0" panose="020F0302020204030204" pitchFamily="34" typeface="Calibri Light"/>
                        </a:rPr>
                        <a:t>All</a:t>
                      </a:r>
                      <a:r>
                        <a:rPr dirty="0" kern="1200" lang="it-IT" sz="1600">
                          <a:solidFill>
                            <a:schemeClr val="tx1"/>
                          </a:solidFill>
                          <a:latin charset="0" panose="020F0302020204030204" pitchFamily="34" typeface="Calibri Light"/>
                          <a:ea charset="0" panose="020F0302020204030204" pitchFamily="34" typeface="Calibri Light"/>
                          <a:cs charset="0" panose="020F0302020204030204" pitchFamily="34" typeface="Calibri Light"/>
                        </a:rPr>
                        <a:t> Inclusive – </a:t>
                      </a:r>
                      <a:r>
                        <a:rPr kern="1200" lang="it-IT" sz="1600">
                          <a:solidFill>
                            <a:schemeClr val="tx1"/>
                          </a:solidFill>
                          <a:latin charset="0" panose="020F0302020204030204" pitchFamily="34" typeface="Calibri Light"/>
                          <a:ea charset="0" panose="020F0302020204030204" pitchFamily="34" typeface="Calibri Light"/>
                          <a:cs charset="0" panose="020F0302020204030204" pitchFamily="34" typeface="Calibri Light"/>
                        </a:rPr>
                        <a:t>ZERO SORPRESE</a:t>
                      </a:r>
                      <a:r>
                        <a:rPr dirty="0" kern="1200" lang="it-IT" sz="1600">
                          <a:solidFill>
                            <a:schemeClr val="tx1"/>
                          </a:solidFill>
                          <a:latin charset="0" panose="020F0302020204030204" pitchFamily="34" typeface="Calibri Light"/>
                          <a:ea charset="0" panose="020F0302020204030204" pitchFamily="34" typeface="Calibri Light"/>
                          <a:cs charset="0" panose="020F0302020204030204" pitchFamily="34" typeface="Calibri Light"/>
                        </a:rPr>
                        <a:t>!”</a:t>
                      </a:r>
                    </a:p>
                  </a:txBody>
                  <a:tcPr marB="37785" marT="37785"/>
                </a:tc>
                <a:tc>
                  <a:txBody>
                    <a:bodyPr/>
                    <a:lstStyle/>
                    <a:p>
                      <a:pPr algn="l" defTabSz="457200" eaLnBrk="1" hangingPunct="1" latinLnBrk="0" marL="0" rtl="0"/>
                      <a:r>
                        <a:rPr dirty="0" kern="1200" lang="it-IT" sz="1600">
                          <a:solidFill>
                            <a:schemeClr val="tx1"/>
                          </a:solidFill>
                          <a:latin charset="0" panose="020F0302020204030204" pitchFamily="34" typeface="Calibri Light"/>
                          <a:ea charset="0" panose="020F0302020204030204" pitchFamily="34" typeface="Calibri Light"/>
                          <a:cs charset="0" panose="020F0302020204030204" pitchFamily="34" typeface="Calibri Light"/>
                        </a:rPr>
                        <a:t>€ 800</a:t>
                      </a:r>
                    </a:p>
                  </a:txBody>
                  <a:tcPr marB="37785" marT="37785"/>
                </a:tc>
                <a:extLst>
                  <a:ext uri="{0D108BD9-81ED-4DB2-BD59-A6C34878D82A}">
                    <a16:rowId xmlns:a16="http://schemas.microsoft.com/office/drawing/2014/main" val="1325600759"/>
                  </a:ext>
                </a:extLst>
              </a:tr>
            </a:tbl>
          </a:graphicData>
        </a:graphic>
      </p:graphicFrame>
      <p:graphicFrame>
        <p:nvGraphicFramePr>
          <p:cNvPr id="6" name="Segnaposto contenuto 5">
            <a:extLst>
              <a:ext uri="{FF2B5EF4-FFF2-40B4-BE49-F238E27FC236}">
                <a16:creationId xmlns:a16="http://schemas.microsoft.com/office/drawing/2014/main" id="{2743FBB5-C912-FEF5-ED71-8F494C42AE4A}"/>
              </a:ext>
            </a:extLst>
          </p:cNvPr>
          <p:cNvGraphicFramePr>
            <a:graphicFrameLocks noGrp="1"/>
          </p:cNvGraphicFramePr>
          <p:nvPr>
            <p:ph idx="1"/>
            <p:extLst>
              <p:ext uri="{D42A27DB-BD31-4B8C-83A1-F6EECF244321}">
                <p14:modId xmlns:p14="http://schemas.microsoft.com/office/powerpoint/2010/main" val="2376466911"/>
              </p:ext>
            </p:extLst>
          </p:nvPr>
        </p:nvGraphicFramePr>
        <p:xfrm>
          <a:off x="4965112" y="2499135"/>
          <a:ext cx="5406820" cy="370840"/>
        </p:xfrm>
        <a:graphic>
          <a:graphicData uri="http://schemas.openxmlformats.org/drawingml/2006/table">
            <a:tbl>
              <a:tblPr bandRow="1" firstRow="1">
                <a:tableStyleId>{5940675A-B579-460E-94D1-54222C63F5DA}</a:tableStyleId>
              </a:tblPr>
              <a:tblGrid>
                <a:gridCol w="4187277">
                  <a:extLst>
                    <a:ext uri="{9D8B030D-6E8A-4147-A177-3AD203B41FA5}">
                      <a16:colId xmlns:a16="http://schemas.microsoft.com/office/drawing/2014/main" val="432961037"/>
                    </a:ext>
                  </a:extLst>
                </a:gridCol>
                <a:gridCol w="1219543">
                  <a:extLst>
                    <a:ext uri="{9D8B030D-6E8A-4147-A177-3AD203B41FA5}">
                      <a16:colId xmlns:a16="http://schemas.microsoft.com/office/drawing/2014/main" val="2306249305"/>
                    </a:ext>
                  </a:extLst>
                </a:gridCol>
              </a:tblGrid>
              <a:tr h="370840">
                <a:tc>
                  <a:txBody>
                    <a:bodyPr/>
                    <a:lstStyle/>
                    <a:p>
                      <a:r>
                        <a:rPr dirty="0" lang="it-IT">
                          <a:latin charset="0" panose="020F0302020204030204" pitchFamily="34" typeface="Calibri Light"/>
                          <a:ea charset="0" panose="020F0302020204030204" pitchFamily="34" typeface="Calibri Light"/>
                          <a:cs charset="0" panose="020F0302020204030204" pitchFamily="34" typeface="Calibri Light"/>
                        </a:rPr>
                        <a:t>PACCHETTO 14 NOTTI</a:t>
                      </a:r>
                    </a:p>
                  </a:txBody>
                  <a:tcPr/>
                </a:tc>
                <a:tc>
                  <a:txBody>
                    <a:bodyPr/>
                    <a:lstStyle/>
                    <a:p>
                      <a:r>
                        <a:rPr dirty="0" lang="it-IT">
                          <a:latin charset="0" panose="020F0302020204030204" pitchFamily="34" typeface="Calibri Light"/>
                          <a:ea charset="0" panose="020F0302020204030204" pitchFamily="34" typeface="Calibri Light"/>
                          <a:cs charset="0" panose="020F0302020204030204" pitchFamily="34" typeface="Calibri Light"/>
                        </a:rPr>
                        <a:t>€ 3.300</a:t>
                      </a:r>
                    </a:p>
                  </a:txBody>
                  <a:tcPr/>
                </a:tc>
                <a:extLst>
                  <a:ext uri="{0D108BD9-81ED-4DB2-BD59-A6C34878D82A}">
                    <a16:rowId xmlns:a16="http://schemas.microsoft.com/office/drawing/2014/main" val="3430943664"/>
                  </a:ext>
                </a:extLst>
              </a:tr>
            </a:tbl>
          </a:graphicData>
        </a:graphic>
      </p:graphicFrame>
      <p:graphicFrame>
        <p:nvGraphicFramePr>
          <p:cNvPr id="8" name="Tabella 7">
            <a:extLst>
              <a:ext uri="{FF2B5EF4-FFF2-40B4-BE49-F238E27FC236}">
                <a16:creationId xmlns:a16="http://schemas.microsoft.com/office/drawing/2014/main" id="{59F48D27-4F51-EDDA-3283-6A7CE3048068}"/>
              </a:ext>
            </a:extLst>
          </p:cNvPr>
          <p:cNvGraphicFramePr>
            <a:graphicFrameLocks noGrp="1"/>
          </p:cNvGraphicFramePr>
          <p:nvPr>
            <p:extLst>
              <p:ext uri="{D42A27DB-BD31-4B8C-83A1-F6EECF244321}">
                <p14:modId xmlns:p14="http://schemas.microsoft.com/office/powerpoint/2010/main" val="3142845298"/>
              </p:ext>
            </p:extLst>
          </p:nvPr>
        </p:nvGraphicFramePr>
        <p:xfrm>
          <a:off x="4935794" y="4825089"/>
          <a:ext cx="5464919" cy="741680"/>
        </p:xfrm>
        <a:graphic>
          <a:graphicData uri="http://schemas.openxmlformats.org/drawingml/2006/table">
            <a:tbl>
              <a:tblPr bandRow="1" firstRow="1">
                <a:tableStyleId>{5940675A-B579-460E-94D1-54222C63F5DA}</a:tableStyleId>
              </a:tblPr>
              <a:tblGrid>
                <a:gridCol w="4224984">
                  <a:extLst>
                    <a:ext uri="{9D8B030D-6E8A-4147-A177-3AD203B41FA5}">
                      <a16:colId xmlns:a16="http://schemas.microsoft.com/office/drawing/2014/main" val="2311784569"/>
                    </a:ext>
                  </a:extLst>
                </a:gridCol>
                <a:gridCol w="1239935">
                  <a:extLst>
                    <a:ext uri="{9D8B030D-6E8A-4147-A177-3AD203B41FA5}">
                      <a16:colId xmlns:a16="http://schemas.microsoft.com/office/drawing/2014/main" val="2353645352"/>
                    </a:ext>
                  </a:extLst>
                </a:gridCol>
              </a:tblGrid>
              <a:tr h="370840">
                <a:tc>
                  <a:txBody>
                    <a:bodyPr/>
                    <a:lstStyle/>
                    <a:p>
                      <a:r>
                        <a:rPr dirty="0" lang="it-IT" sz="1600">
                          <a:latin charset="0" panose="020F0302020204030204" pitchFamily="34" typeface="Calibri Light"/>
                          <a:ea charset="0" panose="020F0302020204030204" pitchFamily="34" typeface="Calibri Light"/>
                          <a:cs charset="0" panose="020F0302020204030204" pitchFamily="34" typeface="Calibri Light"/>
                        </a:rPr>
                        <a:t>ASSICURAZIONE INTEGRATIVA </a:t>
                      </a:r>
                      <a:r>
                        <a:rPr dirty="0" lang="it-IT" sz="1400">
                          <a:latin charset="0" panose="020F0302020204030204" pitchFamily="34" typeface="Calibri Light"/>
                          <a:ea charset="0" panose="020F0302020204030204" pitchFamily="34" typeface="Calibri Light"/>
                          <a:cs charset="0" panose="020F0302020204030204" pitchFamily="34" typeface="Calibri Light"/>
                        </a:rPr>
                        <a:t>(dopo il 1 novembre)</a:t>
                      </a:r>
                    </a:p>
                  </a:txBody>
                  <a:tcPr/>
                </a:tc>
                <a:tc>
                  <a:txBody>
                    <a:bodyPr/>
                    <a:lstStyle/>
                    <a:p>
                      <a:r>
                        <a:rPr dirty="0" lang="it-IT">
                          <a:latin charset="0" panose="020F0302020204030204" pitchFamily="34" typeface="Calibri Light"/>
                          <a:ea charset="0" panose="020F0302020204030204" pitchFamily="34" typeface="Calibri Light"/>
                          <a:cs charset="0" panose="020F0302020204030204" pitchFamily="34" typeface="Calibri Light"/>
                        </a:rPr>
                        <a:t>€ 120</a:t>
                      </a:r>
                    </a:p>
                  </a:txBody>
                  <a:tcPr/>
                </a:tc>
                <a:extLst>
                  <a:ext uri="{0D108BD9-81ED-4DB2-BD59-A6C34878D82A}">
                    <a16:rowId xmlns:a16="http://schemas.microsoft.com/office/drawing/2014/main" val="37687104"/>
                  </a:ext>
                </a:extLst>
              </a:tr>
              <a:tr h="370840">
                <a:tc>
                  <a:txBody>
                    <a:bodyPr/>
                    <a:lstStyle/>
                    <a:p>
                      <a:r>
                        <a:rPr dirty="0" lang="it-IT" sz="1600">
                          <a:latin charset="0" panose="020F0302020204030204" pitchFamily="34" typeface="Calibri Light"/>
                          <a:ea charset="0" panose="020F0302020204030204" pitchFamily="34" typeface="Calibri Light"/>
                          <a:cs charset="0" panose="020F0302020204030204" pitchFamily="34" typeface="Calibri Light"/>
                        </a:rPr>
                        <a:t>GARANZIA NO RISK </a:t>
                      </a:r>
                      <a:r>
                        <a:rPr dirty="0" lang="it-IT" sz="1400">
                          <a:latin charset="0" panose="020F0302020204030204" pitchFamily="34" typeface="Calibri Light"/>
                          <a:ea charset="0" panose="020F0302020204030204" pitchFamily="34" typeface="Calibri Light"/>
                          <a:cs charset="0" panose="020F0302020204030204" pitchFamily="34" typeface="Calibri Light"/>
                        </a:rPr>
                        <a:t>(dopo il 1 novembre)</a:t>
                      </a:r>
                    </a:p>
                  </a:txBody>
                  <a:tcPr/>
                </a:tc>
                <a:tc>
                  <a:txBody>
                    <a:bodyPr/>
                    <a:lstStyle/>
                    <a:p>
                      <a:pPr algn="l" defTabSz="457200" eaLnBrk="1" fontAlgn="auto" hangingPunct="1" indent="0" latinLnBrk="0" lvl="0" marL="0" marR="0" rtl="0">
                        <a:lnSpc>
                          <a:spcPct val="100000"/>
                        </a:lnSpc>
                        <a:spcBef>
                          <a:spcPts val="0"/>
                        </a:spcBef>
                        <a:spcAft>
                          <a:spcPts val="0"/>
                        </a:spcAft>
                        <a:buClrTx/>
                        <a:buSzTx/>
                        <a:buFontTx/>
                        <a:buNone/>
                        <a:tabLst/>
                        <a:defRPr/>
                      </a:pPr>
                      <a:r>
                        <a:rPr dirty="0" lang="it-IT">
                          <a:latin charset="0" panose="020F0302020204030204" pitchFamily="34" typeface="Calibri Light"/>
                          <a:ea charset="0" panose="020F0302020204030204" pitchFamily="34" typeface="Calibri Light"/>
                          <a:cs charset="0" panose="020F0302020204030204" pitchFamily="34" typeface="Calibri Light"/>
                        </a:rPr>
                        <a:t>€ 200</a:t>
                      </a:r>
                    </a:p>
                  </a:txBody>
                  <a:tcPr/>
                </a:tc>
                <a:extLst>
                  <a:ext uri="{0D108BD9-81ED-4DB2-BD59-A6C34878D82A}">
                    <a16:rowId xmlns:a16="http://schemas.microsoft.com/office/drawing/2014/main" val="347482734"/>
                  </a:ext>
                </a:extLst>
              </a:tr>
            </a:tbl>
          </a:graphicData>
        </a:graphic>
      </p:graphicFrame>
      <p:pic>
        <p:nvPicPr>
          <p:cNvPr id="3" name="Immagine 2">
            <a:extLst>
              <a:ext uri="{FF2B5EF4-FFF2-40B4-BE49-F238E27FC236}">
                <a16:creationId xmlns:a16="http://schemas.microsoft.com/office/drawing/2014/main" id="{7E74E21E-267D-2559-DD7B-F95E2A3FDED7}"/>
              </a:ext>
            </a:extLst>
          </p:cNvPr>
          <p:cNvPicPr>
            <a:picLocks noChangeAspect="1"/>
          </p:cNvPicPr>
          <p:nvPr/>
        </p:nvPicPr>
        <p:blipFill rotWithShape="1">
          <a:blip r:embed="rId2">
            <a:extLst>
              <a:ext uri="{28A0092B-C50C-407E-A947-70E740481C1C}">
                <a14:useLocalDpi xmlns:a14="http://schemas.microsoft.com/office/drawing/2010/main" val="0"/>
              </a:ext>
            </a:extLst>
          </a:blip>
          <a:srcRect l="36" r="39"/>
          <a:stretch>
            <a:fillRect/>
          </a:stretch>
        </p:blipFill>
        <p:spPr bwMode="auto">
          <a:xfrm>
            <a:off x="619433" y="2623012"/>
            <a:ext cx="3647397" cy="2114303"/>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965753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2000" spd="slow">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B7D4F-6591-0EB9-F931-3BDDD908DE4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91CBDE7-C33A-9B85-623E-9577E45D492C}"/>
              </a:ext>
            </a:extLst>
          </p:cNvPr>
          <p:cNvSpPr>
            <a:spLocks noGrp="1"/>
          </p:cNvSpPr>
          <p:nvPr>
            <p:ph type="title"/>
          </p:nvPr>
        </p:nvSpPr>
        <p:spPr>
          <a:xfrm>
            <a:off x="838200" y="191490"/>
            <a:ext cx="10515600" cy="1325563"/>
          </a:xfrm>
        </p:spPr>
        <p:txBody>
          <a:bodyPr>
            <a:noAutofit/>
          </a:bodyPr>
          <a:lstStyle/>
          <a:p>
            <a:r>
              <a:rPr lang="it-IT" sz="4000" b="1" dirty="0">
                <a:latin typeface="Calibri" panose="020F0502020204030204" pitchFamily="34" charset="0"/>
                <a:ea typeface="Calibri" panose="020F0502020204030204" pitchFamily="34" charset="0"/>
                <a:cs typeface="Calibri" panose="020F0502020204030204" pitchFamily="34" charset="0"/>
              </a:rPr>
              <a:t>COME ISCRIVERSI</a:t>
            </a:r>
          </a:p>
        </p:txBody>
      </p:sp>
      <p:sp>
        <p:nvSpPr>
          <p:cNvPr id="3" name="Segnaposto testo 2">
            <a:extLst>
              <a:ext uri="{FF2B5EF4-FFF2-40B4-BE49-F238E27FC236}">
                <a16:creationId xmlns:a16="http://schemas.microsoft.com/office/drawing/2014/main" id="{8820F6D7-52E5-EA94-581A-0F3C4F060112}"/>
              </a:ext>
            </a:extLst>
          </p:cNvPr>
          <p:cNvSpPr>
            <a:spLocks noGrp="1"/>
          </p:cNvSpPr>
          <p:nvPr>
            <p:ph idx="1"/>
          </p:nvPr>
        </p:nvSpPr>
        <p:spPr>
          <a:xfrm>
            <a:off x="4395018" y="1966452"/>
            <a:ext cx="7344698" cy="4080388"/>
          </a:xfrm>
        </p:spPr>
        <p:txBody>
          <a:bodyPr>
            <a:normAutofit/>
          </a:bodyPr>
          <a:lstStyle/>
          <a:p>
            <a:pPr marL="0" indent="0" algn="ctr">
              <a:buNone/>
            </a:pPr>
            <a:r>
              <a:rPr lang="it-IT" sz="2800" b="1" dirty="0">
                <a:latin typeface="Calibri Light" panose="020F0302020204030204" pitchFamily="34" charset="0"/>
                <a:ea typeface="Calibri Light" panose="020F0302020204030204" pitchFamily="34" charset="0"/>
                <a:cs typeface="Calibri Light" panose="020F0302020204030204" pitchFamily="34" charset="0"/>
              </a:rPr>
              <a:t>ISCRIVITI SUBITO</a:t>
            </a:r>
          </a:p>
          <a:p>
            <a:pPr marL="0" indent="0" algn="ctr">
              <a:buNone/>
            </a:pPr>
            <a:endParaRPr lang="it-IT" sz="2800" b="1" dirty="0">
              <a:latin typeface="Calibri Light" panose="020F0302020204030204" pitchFamily="34" charset="0"/>
              <a:ea typeface="Calibri Light" panose="020F0302020204030204" pitchFamily="34" charset="0"/>
              <a:cs typeface="Calibri Light" panose="020F0302020204030204" pitchFamily="34" charset="0"/>
            </a:endParaRPr>
          </a:p>
          <a:p>
            <a:pPr marL="0" indent="0" algn="l">
              <a:buNone/>
            </a:pPr>
            <a:r>
              <a:rPr lang="it-IT" sz="2000" dirty="0">
                <a:latin typeface="Calibri Light" panose="020F0302020204030204" pitchFamily="34" charset="0"/>
                <a:ea typeface="Calibri Light" panose="020F0302020204030204" pitchFamily="34" charset="0"/>
                <a:cs typeface="Calibri Light" panose="020F0302020204030204" pitchFamily="34" charset="0"/>
              </a:rPr>
              <a:t>- Compila con precisione e in tutte le sue parti la Domanda d’Iscrizione online, che troverai nel nostro sito </a:t>
            </a:r>
            <a:r>
              <a:rPr lang="it-IT" sz="2000" dirty="0">
                <a:latin typeface="Calibri Light" panose="020F0302020204030204" pitchFamily="34" charset="0"/>
                <a:ea typeface="Calibri Light" panose="020F0302020204030204" pitchFamily="34" charset="0"/>
                <a:cs typeface="Calibri Light" panose="020F0302020204030204" pitchFamily="34" charset="0"/>
                <a:hlinkClick r:id="rId2"/>
              </a:rPr>
              <a:t>www.lastrolabio.it</a:t>
            </a:r>
            <a:r>
              <a:rPr lang="it-IT" sz="2000" dirty="0">
                <a:latin typeface="Calibri Light" panose="020F0302020204030204" pitchFamily="34" charset="0"/>
                <a:ea typeface="Calibri Light" panose="020F0302020204030204" pitchFamily="34" charset="0"/>
                <a:cs typeface="Calibri Light" panose="020F0302020204030204" pitchFamily="34" charset="0"/>
              </a:rPr>
              <a:t>, cliccando nella home page la sezione “PRENOTA”. </a:t>
            </a:r>
          </a:p>
          <a:p>
            <a:pPr marL="0" indent="0" algn="l">
              <a:buNone/>
            </a:pPr>
            <a:r>
              <a:rPr lang="it-IT" sz="2000" dirty="0">
                <a:latin typeface="Calibri Light" panose="020F0302020204030204" pitchFamily="34" charset="0"/>
                <a:ea typeface="Calibri Light" panose="020F0302020204030204" pitchFamily="34" charset="0"/>
                <a:cs typeface="Calibri Light" panose="020F0302020204030204" pitchFamily="34" charset="0"/>
              </a:rPr>
              <a:t>- Per finalizzare l’iscrizione di una Vacanza Studio, versa il relativo acconto, al quale dovrai sommare gli importi degli eventuali Supplementi Facoltativi richiesti in fase di prenotazione. </a:t>
            </a:r>
            <a:endParaRPr lang="it-IT" sz="2000"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2050" name="Picture 2" descr="vacanza studio eastbourne (7)">
            <a:extLst>
              <a:ext uri="{FF2B5EF4-FFF2-40B4-BE49-F238E27FC236}">
                <a16:creationId xmlns:a16="http://schemas.microsoft.com/office/drawing/2014/main" id="{0E0BEBA0-FDF8-85A3-5198-B6EAF69587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952" y="2997917"/>
            <a:ext cx="4034913" cy="26226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61210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1ED935-E9E3-CAB5-5D37-44AE360DFF9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E8BA036-BBF2-D9A9-6D5E-230E3B5D4C61}"/>
              </a:ext>
            </a:extLst>
          </p:cNvPr>
          <p:cNvSpPr>
            <a:spLocks noGrp="1"/>
          </p:cNvSpPr>
          <p:nvPr>
            <p:ph type="title"/>
          </p:nvPr>
        </p:nvSpPr>
        <p:spPr>
          <a:xfrm>
            <a:off x="838200" y="191490"/>
            <a:ext cx="10515600" cy="1325563"/>
          </a:xfrm>
        </p:spPr>
        <p:txBody>
          <a:bodyPr>
            <a:noAutofit/>
          </a:bodyPr>
          <a:lstStyle/>
          <a:p>
            <a:r>
              <a:rPr lang="it-IT" sz="4000" b="1" dirty="0">
                <a:latin typeface="Calibri" panose="020F0502020204030204" pitchFamily="34" charset="0"/>
                <a:ea typeface="Calibri" panose="020F0502020204030204" pitchFamily="34" charset="0"/>
                <a:cs typeface="Calibri" panose="020F0502020204030204" pitchFamily="34" charset="0"/>
              </a:rPr>
              <a:t>OFFERTE SPECIALI</a:t>
            </a:r>
          </a:p>
        </p:txBody>
      </p:sp>
      <p:sp>
        <p:nvSpPr>
          <p:cNvPr id="10" name="CasellaDiTesto 9">
            <a:extLst>
              <a:ext uri="{FF2B5EF4-FFF2-40B4-BE49-F238E27FC236}">
                <a16:creationId xmlns:a16="http://schemas.microsoft.com/office/drawing/2014/main" id="{A20C5923-93CE-A301-00F5-01E41C19A19B}"/>
              </a:ext>
            </a:extLst>
          </p:cNvPr>
          <p:cNvSpPr txBox="1"/>
          <p:nvPr/>
        </p:nvSpPr>
        <p:spPr>
          <a:xfrm>
            <a:off x="930378" y="2362886"/>
            <a:ext cx="10331244" cy="3461269"/>
          </a:xfrm>
          <a:prstGeom prst="rect">
            <a:avLst/>
          </a:prstGeom>
          <a:noFill/>
        </p:spPr>
        <p:txBody>
          <a:bodyPr wrap="square">
            <a:spAutoFit/>
          </a:bodyPr>
          <a:lstStyle/>
          <a:p>
            <a:pPr algn="ctr">
              <a:lnSpc>
                <a:spcPct val="107000"/>
              </a:lnSpc>
              <a:spcAft>
                <a:spcPts val="800"/>
              </a:spcAft>
              <a:buNone/>
            </a:pPr>
            <a:r>
              <a:rPr lang="it-IT" sz="2400" b="1" kern="100" dirty="0">
                <a:effectLst/>
                <a:latin typeface="Segoe UI Emoji" panose="020B0502040204020203" pitchFamily="34" charset="0"/>
                <a:ea typeface="Aptos" panose="020B0004020202020204" pitchFamily="34" charset="0"/>
                <a:cs typeface="Segoe UI Emoji" panose="020B0502040204020203" pitchFamily="34" charset="0"/>
              </a:rPr>
              <a:t>🎉</a:t>
            </a:r>
            <a:r>
              <a:rPr lang="it-IT" sz="2400" b="1" kern="100" dirty="0">
                <a:effectLst/>
                <a:latin typeface="Aptos" panose="020B0004020202020204" pitchFamily="34" charset="0"/>
                <a:ea typeface="Aptos" panose="020B0004020202020204" pitchFamily="34" charset="0"/>
                <a:cs typeface="Times New Roman" panose="02020603050405020304" pitchFamily="18" charset="0"/>
              </a:rPr>
              <a:t> EARLY BOOKING</a:t>
            </a:r>
            <a:r>
              <a:rPr lang="it-IT" sz="2400" b="1" kern="100" dirty="0">
                <a:effectLst/>
                <a:latin typeface="Segoe UI Emoji" panose="020B0502040204020203" pitchFamily="34" charset="0"/>
                <a:ea typeface="Aptos" panose="020B0004020202020204" pitchFamily="34" charset="0"/>
                <a:cs typeface="Segoe UI Emoji" panose="020B0502040204020203" pitchFamily="34" charset="0"/>
              </a:rPr>
              <a:t> 🎉</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r>
              <a:rPr lang="it-IT" sz="1800" b="1" kern="100" dirty="0">
                <a:effectLst/>
                <a:latin typeface="Aptos" panose="020B0004020202020204" pitchFamily="34" charset="0"/>
                <a:ea typeface="Aptos" panose="020B0004020202020204" pitchFamily="34" charset="0"/>
                <a:cs typeface="Times New Roman" panose="02020603050405020304" pitchFamily="18" charset="0"/>
              </a:rPr>
              <a:t>Dal 25 settembre al 31 ottobre 2025</a:t>
            </a:r>
            <a:br>
              <a:rPr lang="it-IT" sz="1800" b="1" kern="100" dirty="0">
                <a:effectLst/>
                <a:latin typeface="Aptos" panose="020B0004020202020204" pitchFamily="34" charset="0"/>
                <a:ea typeface="Aptos" panose="020B0004020202020204" pitchFamily="34" charset="0"/>
                <a:cs typeface="Times New Roman" panose="02020603050405020304" pitchFamily="18" charset="0"/>
              </a:rPr>
            </a:br>
            <a:br>
              <a:rPr lang="it-IT" sz="1800" b="1" kern="100" dirty="0">
                <a:effectLst/>
                <a:latin typeface="Aptos" panose="020B0004020202020204" pitchFamily="34" charset="0"/>
                <a:ea typeface="Aptos" panose="020B0004020202020204" pitchFamily="34" charset="0"/>
                <a:cs typeface="Times New Roman" panose="02020603050405020304" pitchFamily="18" charset="0"/>
              </a:rPr>
            </a:br>
            <a:r>
              <a:rPr lang="it-IT" sz="1800" b="1" kern="100" dirty="0">
                <a:effectLst/>
                <a:latin typeface="Aptos" panose="020B0004020202020204" pitchFamily="34" charset="0"/>
                <a:ea typeface="Aptos" panose="020B0004020202020204" pitchFamily="34" charset="0"/>
                <a:cs typeface="Times New Roman" panose="02020603050405020304" pitchFamily="18" charset="0"/>
              </a:rPr>
              <a:t>Vantaggi esclusivi per chi prenota in questa fase, per un valore totale di €600:</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it-IT" sz="1800" kern="100" dirty="0">
                <a:effectLst/>
                <a:latin typeface="Segoe UI Emoji" panose="020B0502040204020203" pitchFamily="34" charset="0"/>
                <a:ea typeface="Aptos" panose="020B0004020202020204" pitchFamily="34" charset="0"/>
                <a:cs typeface="Segoe UI Emoji" panose="020B0502040204020203" pitchFamily="34" charset="0"/>
              </a:rPr>
              <a:t>💸</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Sconto </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di €100 sulla quota di partecipazione</a:t>
            </a:r>
          </a:p>
          <a:p>
            <a:pPr marL="342900" lvl="0" indent="-342900">
              <a:lnSpc>
                <a:spcPct val="107000"/>
              </a:lnSpc>
              <a:spcAft>
                <a:spcPts val="800"/>
              </a:spcAft>
              <a:buSzPts val="1000"/>
              <a:buFont typeface="Symbol" panose="05050102010706020507" pitchFamily="18" charset="2"/>
              <a:buChar char=""/>
              <a:tabLst>
                <a:tab pos="457200" algn="l"/>
              </a:tabLst>
            </a:pPr>
            <a:r>
              <a:rPr lang="it-IT" sz="1800" kern="100" dirty="0">
                <a:effectLst/>
                <a:latin typeface="Segoe UI Emoji" panose="020B0502040204020203" pitchFamily="34" charset="0"/>
                <a:ea typeface="Aptos" panose="020B0004020202020204" pitchFamily="34" charset="0"/>
                <a:cs typeface="Segoe UI Emoji" panose="020B0502040204020203" pitchFamily="34" charset="0"/>
              </a:rPr>
              <a:t>🌍</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Assicurazione Integrativa</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(valore € 120) –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in omaggio</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it-IT" sz="1800" kern="100" dirty="0">
                <a:effectLst/>
                <a:latin typeface="Segoe UI Emoji" panose="020B0502040204020203" pitchFamily="34" charset="0"/>
                <a:ea typeface="Aptos" panose="020B0004020202020204" pitchFamily="34" charset="0"/>
                <a:cs typeface="Segoe UI Emoji" panose="020B0502040204020203" pitchFamily="34" charset="0"/>
              </a:rPr>
              <a:t>🛡️</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Garanzia No Risk</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(valore di € 200) –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in omaggio</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it-IT" sz="1800" kern="100" dirty="0">
                <a:effectLst/>
                <a:latin typeface="Segoe UI Emoji" panose="020B0502040204020203" pitchFamily="34" charset="0"/>
                <a:ea typeface="Aptos" panose="020B0004020202020204" pitchFamily="34" charset="0"/>
                <a:cs typeface="Segoe UI Emoji" panose="020B0502040204020203" pitchFamily="34" charset="0"/>
              </a:rPr>
              <a:t>🇬🇧</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Corso online di inglese</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con </a:t>
            </a:r>
            <a:r>
              <a:rPr lang="it-IT" sz="1800" kern="100" dirty="0" err="1">
                <a:effectLst/>
                <a:latin typeface="Aptos" panose="020B0004020202020204" pitchFamily="34" charset="0"/>
                <a:ea typeface="Aptos" panose="020B0004020202020204" pitchFamily="34" charset="0"/>
                <a:cs typeface="Times New Roman" panose="02020603050405020304" pitchFamily="18" charset="0"/>
              </a:rPr>
              <a:t>Joe</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English (valore € 130) –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in omaggio</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it-IT" sz="1800" kern="100" dirty="0">
                <a:effectLst/>
                <a:latin typeface="Segoe UI Emoji" panose="020B0502040204020203" pitchFamily="34" charset="0"/>
                <a:ea typeface="Aptos" panose="020B0004020202020204" pitchFamily="34" charset="0"/>
                <a:cs typeface="Segoe UI Emoji" panose="020B0502040204020203" pitchFamily="34" charset="0"/>
              </a:rPr>
              <a:t>🔄</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Cambio corso/destinazione/data</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(valore € 50) –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gratuito</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se comunicato entro il 31/03/2026</a:t>
            </a:r>
          </a:p>
        </p:txBody>
      </p:sp>
    </p:spTree>
    <p:extLst>
      <p:ext uri="{BB962C8B-B14F-4D97-AF65-F5344CB8AC3E}">
        <p14:creationId xmlns:p14="http://schemas.microsoft.com/office/powerpoint/2010/main" val="24980501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B3EE4-BC3F-845C-DD87-4418772D0CA0}"/>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789ED2BE-E761-1581-7B19-173F498BA7B5}"/>
              </a:ext>
            </a:extLst>
          </p:cNvPr>
          <p:cNvSpPr>
            <a:spLocks noGrp="1"/>
          </p:cNvSpPr>
          <p:nvPr>
            <p:ph type="title"/>
          </p:nvPr>
        </p:nvSpPr>
        <p:spPr>
          <a:xfrm>
            <a:off x="838200" y="191490"/>
            <a:ext cx="10515600" cy="1325563"/>
          </a:xfrm>
        </p:spPr>
        <p:txBody>
          <a:bodyPr>
            <a:noAutofit/>
          </a:bodyPr>
          <a:lstStyle/>
          <a:p>
            <a:r>
              <a:rPr lang="it-IT" sz="4000" b="1">
                <a:latin typeface="Calibri" panose="020F0502020204030204" pitchFamily="34" charset="0"/>
                <a:ea typeface="Calibri" panose="020F0502020204030204" pitchFamily="34" charset="0"/>
                <a:cs typeface="Calibri" panose="020F0502020204030204" pitchFamily="34" charset="0"/>
              </a:rPr>
              <a:t>OFFERTE SPECIALI</a:t>
            </a:r>
          </a:p>
        </p:txBody>
      </p:sp>
      <p:sp>
        <p:nvSpPr>
          <p:cNvPr id="7" name="CasellaDiTesto 6">
            <a:extLst>
              <a:ext uri="{FF2B5EF4-FFF2-40B4-BE49-F238E27FC236}">
                <a16:creationId xmlns:a16="http://schemas.microsoft.com/office/drawing/2014/main" id="{791D4D01-BF01-0D50-CED1-E53F7028F833}"/>
              </a:ext>
            </a:extLst>
          </p:cNvPr>
          <p:cNvSpPr txBox="1"/>
          <p:nvPr/>
        </p:nvSpPr>
        <p:spPr>
          <a:xfrm>
            <a:off x="838200" y="2586580"/>
            <a:ext cx="10183761" cy="2469587"/>
          </a:xfrm>
          <a:prstGeom prst="rect">
            <a:avLst/>
          </a:prstGeom>
          <a:noFill/>
        </p:spPr>
        <p:txBody>
          <a:bodyPr wrap="square">
            <a:spAutoFit/>
          </a:bodyPr>
          <a:lstStyle/>
          <a:p>
            <a:pPr>
              <a:lnSpc>
                <a:spcPct val="107000"/>
              </a:lnSpc>
              <a:spcAft>
                <a:spcPts val="800"/>
              </a:spcAft>
              <a:buNone/>
            </a:pPr>
            <a:r>
              <a:rPr lang="it-IT" sz="2400" b="1" kern="100" dirty="0">
                <a:effectLst/>
                <a:latin typeface="Segoe UI Emoji" panose="020B0502040204020203" pitchFamily="34" charset="0"/>
                <a:ea typeface="Aptos" panose="020B0004020202020204" pitchFamily="34" charset="0"/>
                <a:cs typeface="Segoe UI Emoji" panose="020B0502040204020203" pitchFamily="34" charset="0"/>
              </a:rPr>
              <a:t>⭐</a:t>
            </a:r>
            <a:r>
              <a:rPr lang="it-IT" sz="2400" b="1" kern="100" dirty="0">
                <a:effectLst/>
                <a:latin typeface="Aptos" panose="020B0004020202020204" pitchFamily="34" charset="0"/>
                <a:ea typeface="Aptos" panose="020B0004020202020204" pitchFamily="34" charset="0"/>
                <a:cs typeface="Times New Roman" panose="02020603050405020304" pitchFamily="18" charset="0"/>
              </a:rPr>
              <a:t> PRIMA OFFERTA SPECIALE</a:t>
            </a:r>
            <a:r>
              <a:rPr lang="it-IT" sz="2400" b="1" kern="100" dirty="0">
                <a:effectLst/>
                <a:latin typeface="Segoe UI Emoji" panose="020B0502040204020203" pitchFamily="34" charset="0"/>
                <a:ea typeface="Aptos" panose="020B0004020202020204" pitchFamily="34" charset="0"/>
                <a:cs typeface="Segoe UI Emoji" panose="020B0502040204020203" pitchFamily="34" charset="0"/>
              </a:rPr>
              <a:t>⭐</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r>
              <a:rPr lang="it-IT" sz="1800" b="1" kern="100" dirty="0">
                <a:effectLst/>
                <a:latin typeface="Aptos" panose="020B0004020202020204" pitchFamily="34" charset="0"/>
                <a:ea typeface="Aptos" panose="020B0004020202020204" pitchFamily="34" charset="0"/>
                <a:cs typeface="Times New Roman" panose="02020603050405020304" pitchFamily="18" charset="0"/>
              </a:rPr>
              <a:t>Dal 1° novembre al 23 dicembre 2025</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r>
              <a:rPr lang="it-IT" sz="1800" b="1" kern="100" dirty="0">
                <a:effectLst/>
                <a:latin typeface="Aptos" panose="020B0004020202020204" pitchFamily="34" charset="0"/>
                <a:ea typeface="Aptos" panose="020B0004020202020204" pitchFamily="34" charset="0"/>
                <a:cs typeface="Times New Roman" panose="02020603050405020304" pitchFamily="18" charset="0"/>
              </a:rPr>
              <a:t>Vantaggi esclusivi per chi prenota in questa fase, per un valore totale di €230:</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it-IT" sz="1800" kern="100" dirty="0">
                <a:effectLst/>
                <a:latin typeface="Segoe UI Emoji" panose="020B0502040204020203" pitchFamily="34" charset="0"/>
                <a:ea typeface="Aptos" panose="020B0004020202020204" pitchFamily="34" charset="0"/>
                <a:cs typeface="Segoe UI Emoji" panose="020B0502040204020203" pitchFamily="34" charset="0"/>
              </a:rPr>
              <a:t>💸</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Sconto </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di €50 sulla quota di partecipazione</a:t>
            </a:r>
          </a:p>
          <a:p>
            <a:pPr marL="342900" lvl="0" indent="-342900">
              <a:lnSpc>
                <a:spcPct val="107000"/>
              </a:lnSpc>
              <a:spcAft>
                <a:spcPts val="800"/>
              </a:spcAft>
              <a:buSzPts val="1000"/>
              <a:buFont typeface="Symbol" panose="05050102010706020507" pitchFamily="18" charset="2"/>
              <a:buChar char=""/>
              <a:tabLst>
                <a:tab pos="457200" algn="l"/>
              </a:tabLst>
            </a:pPr>
            <a:r>
              <a:rPr lang="it-IT" sz="1800" kern="100" dirty="0">
                <a:effectLst/>
                <a:latin typeface="Segoe UI Emoji" panose="020B0502040204020203" pitchFamily="34" charset="0"/>
                <a:ea typeface="Aptos" panose="020B0004020202020204" pitchFamily="34" charset="0"/>
                <a:cs typeface="Segoe UI Emoji" panose="020B0502040204020203" pitchFamily="34" charset="0"/>
              </a:rPr>
              <a:t>🇬🇧</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Corso online di inglese</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con </a:t>
            </a:r>
            <a:r>
              <a:rPr lang="it-IT" sz="1800" kern="100" dirty="0" err="1">
                <a:effectLst/>
                <a:latin typeface="Aptos" panose="020B0004020202020204" pitchFamily="34" charset="0"/>
                <a:ea typeface="Aptos" panose="020B0004020202020204" pitchFamily="34" charset="0"/>
                <a:cs typeface="Times New Roman" panose="02020603050405020304" pitchFamily="18" charset="0"/>
              </a:rPr>
              <a:t>Joe</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English (valore €130) –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in omaggio</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it-IT" sz="1800" kern="100" dirty="0">
                <a:effectLst/>
                <a:latin typeface="Segoe UI Emoji" panose="020B0502040204020203" pitchFamily="34" charset="0"/>
                <a:ea typeface="Aptos" panose="020B0004020202020204" pitchFamily="34" charset="0"/>
                <a:cs typeface="Segoe UI Emoji" panose="020B0502040204020203" pitchFamily="34" charset="0"/>
              </a:rPr>
              <a:t>🔄</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Cambio corso/destinazione/data</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(valore €50) –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gratuito</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se comunicato entro il 31/03/2026</a:t>
            </a:r>
          </a:p>
        </p:txBody>
      </p:sp>
    </p:spTree>
    <p:extLst>
      <p:ext uri="{BB962C8B-B14F-4D97-AF65-F5344CB8AC3E}">
        <p14:creationId xmlns:p14="http://schemas.microsoft.com/office/powerpoint/2010/main" val="1191296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F4D081-9BA6-A088-73FF-7F38F07C2A5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3412EECC-5597-A684-2ECE-1C68F1CDA0B2}"/>
              </a:ext>
            </a:extLst>
          </p:cNvPr>
          <p:cNvSpPr>
            <a:spLocks noGrp="1"/>
          </p:cNvSpPr>
          <p:nvPr>
            <p:ph type="title"/>
          </p:nvPr>
        </p:nvSpPr>
        <p:spPr>
          <a:xfrm>
            <a:off x="838200" y="191490"/>
            <a:ext cx="10515600" cy="1325563"/>
          </a:xfrm>
        </p:spPr>
        <p:txBody>
          <a:bodyPr>
            <a:noAutofit/>
          </a:bodyPr>
          <a:lstStyle/>
          <a:p>
            <a:r>
              <a:rPr lang="it-IT" sz="4000" b="1">
                <a:latin typeface="Calibri" panose="020F0502020204030204" pitchFamily="34" charset="0"/>
                <a:ea typeface="Calibri" panose="020F0502020204030204" pitchFamily="34" charset="0"/>
                <a:cs typeface="Calibri" panose="020F0502020204030204" pitchFamily="34" charset="0"/>
              </a:rPr>
              <a:t>OFFERTE SPECIALI</a:t>
            </a:r>
          </a:p>
        </p:txBody>
      </p:sp>
      <p:sp>
        <p:nvSpPr>
          <p:cNvPr id="9" name="CasellaDiTesto 8">
            <a:extLst>
              <a:ext uri="{FF2B5EF4-FFF2-40B4-BE49-F238E27FC236}">
                <a16:creationId xmlns:a16="http://schemas.microsoft.com/office/drawing/2014/main" id="{6C5D39FA-91D7-A4A6-EC1B-C7CE6DFEF893}"/>
              </a:ext>
            </a:extLst>
          </p:cNvPr>
          <p:cNvSpPr txBox="1"/>
          <p:nvPr/>
        </p:nvSpPr>
        <p:spPr>
          <a:xfrm>
            <a:off x="1032387" y="2783225"/>
            <a:ext cx="10048568" cy="2070631"/>
          </a:xfrm>
          <a:prstGeom prst="rect">
            <a:avLst/>
          </a:prstGeom>
          <a:noFill/>
        </p:spPr>
        <p:txBody>
          <a:bodyPr wrap="square">
            <a:spAutoFit/>
          </a:bodyPr>
          <a:lstStyle/>
          <a:p>
            <a:pPr>
              <a:lnSpc>
                <a:spcPct val="107000"/>
              </a:lnSpc>
              <a:spcAft>
                <a:spcPts val="800"/>
              </a:spcAft>
              <a:buNone/>
            </a:pPr>
            <a:r>
              <a:rPr lang="it-IT" sz="2400" b="1" kern="100" dirty="0">
                <a:effectLst/>
                <a:latin typeface="Segoe UI Emoji" panose="020B0502040204020203" pitchFamily="34" charset="0"/>
                <a:ea typeface="Aptos" panose="020B0004020202020204" pitchFamily="34" charset="0"/>
                <a:cs typeface="Segoe UI Emoji" panose="020B0502040204020203" pitchFamily="34" charset="0"/>
              </a:rPr>
              <a:t>🌟</a:t>
            </a:r>
            <a:r>
              <a:rPr lang="it-IT" sz="2400" b="1" kern="100" dirty="0">
                <a:effectLst/>
                <a:latin typeface="Aptos" panose="020B0004020202020204" pitchFamily="34" charset="0"/>
                <a:ea typeface="Aptos" panose="020B0004020202020204" pitchFamily="34" charset="0"/>
                <a:cs typeface="Times New Roman" panose="02020603050405020304" pitchFamily="18" charset="0"/>
              </a:rPr>
              <a:t> SECONDA OFFERTA SPECIALE</a:t>
            </a:r>
            <a:r>
              <a:rPr lang="it-IT" sz="2400" b="1" kern="100" dirty="0">
                <a:effectLst/>
                <a:latin typeface="Segoe UI Emoji" panose="020B0502040204020203" pitchFamily="34" charset="0"/>
                <a:ea typeface="Aptos" panose="020B0004020202020204" pitchFamily="34" charset="0"/>
                <a:cs typeface="Segoe UI Emoji" panose="020B0502040204020203" pitchFamily="34" charset="0"/>
              </a:rPr>
              <a:t> 🌟</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r>
              <a:rPr lang="it-IT" sz="1800" b="1" kern="100" dirty="0">
                <a:effectLst/>
                <a:latin typeface="Aptos" panose="020B0004020202020204" pitchFamily="34" charset="0"/>
                <a:ea typeface="Aptos" panose="020B0004020202020204" pitchFamily="34" charset="0"/>
                <a:cs typeface="Times New Roman" panose="02020603050405020304" pitchFamily="18" charset="0"/>
              </a:rPr>
              <a:t>Dal 24 dicembre 2025 al 28 febbraio 2026</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r>
              <a:rPr lang="it-IT" sz="1800" b="1" kern="100" dirty="0">
                <a:effectLst/>
                <a:latin typeface="Aptos" panose="020B0004020202020204" pitchFamily="34" charset="0"/>
                <a:ea typeface="Aptos" panose="020B0004020202020204" pitchFamily="34" charset="0"/>
                <a:cs typeface="Times New Roman" panose="02020603050405020304" pitchFamily="18" charset="0"/>
              </a:rPr>
              <a:t>Vantaggi esclusivi per chi prenota in questa fase, per un valore totale di €180:</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it-IT" sz="1800" kern="100" dirty="0">
                <a:effectLst/>
                <a:latin typeface="Segoe UI Emoji" panose="020B0502040204020203" pitchFamily="34" charset="0"/>
                <a:ea typeface="Aptos" panose="020B0004020202020204" pitchFamily="34" charset="0"/>
                <a:cs typeface="Segoe UI Emoji" panose="020B0502040204020203" pitchFamily="34" charset="0"/>
              </a:rPr>
              <a:t>🇬🇧</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Corso online di inglese</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con </a:t>
            </a:r>
            <a:r>
              <a:rPr lang="it-IT" sz="1800" kern="100" dirty="0" err="1">
                <a:effectLst/>
                <a:latin typeface="Aptos" panose="020B0004020202020204" pitchFamily="34" charset="0"/>
                <a:ea typeface="Aptos" panose="020B0004020202020204" pitchFamily="34" charset="0"/>
                <a:cs typeface="Times New Roman" panose="02020603050405020304" pitchFamily="18" charset="0"/>
              </a:rPr>
              <a:t>Joe</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English (valore €130) –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in omaggio</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it-IT" sz="1800" kern="100" dirty="0">
                <a:effectLst/>
                <a:latin typeface="Segoe UI Emoji" panose="020B0502040204020203" pitchFamily="34" charset="0"/>
                <a:ea typeface="Aptos" panose="020B0004020202020204" pitchFamily="34" charset="0"/>
                <a:cs typeface="Segoe UI Emoji" panose="020B0502040204020203" pitchFamily="34" charset="0"/>
              </a:rPr>
              <a:t>🔄</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Cambio corso/destinazione/data</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(valore €50) – </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gratuito</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se comunicato entro il 31/03/2026</a:t>
            </a:r>
          </a:p>
        </p:txBody>
      </p:sp>
    </p:spTree>
    <p:extLst>
      <p:ext uri="{BB962C8B-B14F-4D97-AF65-F5344CB8AC3E}">
        <p14:creationId xmlns:p14="http://schemas.microsoft.com/office/powerpoint/2010/main" val="41738415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id="234" name="Rectangle 10"/>
          <p:cNvSpPr/>
          <p:nvPr/>
        </p:nvSpPr>
        <p:spPr>
          <a:xfrm>
            <a:off x="0" y="0"/>
            <a:ext cx="5614877" cy="6858000"/>
          </a:xfrm>
          <a:prstGeom prst="rect">
            <a:avLst/>
          </a:prstGeom>
          <a:gradFill>
            <a:gsLst>
              <a:gs pos="0">
                <a:schemeClr val="accent1">
                  <a:alpha val="82000"/>
                </a:schemeClr>
              </a:gs>
              <a:gs pos="25000">
                <a:schemeClr val="accent1">
                  <a:alpha val="60000"/>
                </a:schemeClr>
              </a:gs>
              <a:gs pos="94000">
                <a:srgbClr val="AFABAB"/>
              </a:gs>
              <a:gs pos="100000">
                <a:srgbClr val="AFABAB"/>
              </a:gs>
            </a:gsLst>
            <a:lin ang="4200000"/>
          </a:gradFill>
          <a:ln w="12700">
            <a:miter lim="400000"/>
          </a:ln>
        </p:spPr>
        <p:txBody>
          <a:bodyPr anchor="ctr" lIns="45719" rIns="45719"/>
          <a:lstStyle/>
          <a:p>
            <a:pPr algn="ctr">
              <a:defRPr>
                <a:solidFill>
                  <a:srgbClr val="FFFFFF"/>
                </a:solidFill>
              </a:defRPr>
            </a:pPr>
            <a:endParaRPr/>
          </a:p>
        </p:txBody>
      </p:sp>
      <p:pic>
        <p:nvPicPr>
          <p:cNvPr descr="Picture 12" id="235" name="Picture 12"/>
          <p:cNvPicPr>
            <a:picLocks noChangeAspect="1"/>
          </p:cNvPicPr>
          <p:nvPr/>
        </p:nvPicPr>
        <p:blipFill>
          <a:blip r:embed="rId2"/>
          <a:stretch>
            <a:fillRect/>
          </a:stretch>
        </p:blipFill>
        <p:spPr>
          <a:xfrm>
            <a:off x="0" y="0"/>
            <a:ext cx="12192000" cy="6858000"/>
          </a:xfrm>
          <a:prstGeom prst="rect">
            <a:avLst/>
          </a:prstGeom>
          <a:ln w="12700">
            <a:miter lim="400000"/>
          </a:ln>
        </p:spPr>
      </p:pic>
      <p:sp>
        <p:nvSpPr>
          <p:cNvPr id="236" name="Freeform 62"/>
          <p:cNvSpPr/>
          <p:nvPr/>
        </p:nvSpPr>
        <p:spPr>
          <a:xfrm>
            <a:off x="-1" y="738618"/>
            <a:ext cx="5000440" cy="5400964"/>
          </a:xfrm>
          <a:custGeom>
            <a:avLst/>
            <a:gdLst/>
            <a:ahLst/>
            <a:cxnLst>
              <a:cxn ang="0">
                <a:pos x="wd2" y="hd2"/>
              </a:cxn>
              <a:cxn ang="5400000">
                <a:pos x="wd2" y="hd2"/>
              </a:cxn>
              <a:cxn ang="10800000">
                <a:pos x="wd2" y="hd2"/>
              </a:cxn>
              <a:cxn ang="16200000">
                <a:pos x="wd2" y="hd2"/>
              </a:cxn>
            </a:cxnLst>
            <a:rect b="b" l="0" r="r" t="0"/>
            <a:pathLst>
              <a:path extrusionOk="0" h="21600" w="21600">
                <a:moveTo>
                  <a:pt x="9935" y="0"/>
                </a:moveTo>
                <a:cubicBezTo>
                  <a:pt x="16377" y="0"/>
                  <a:pt x="21600" y="4835"/>
                  <a:pt x="21600" y="10800"/>
                </a:cubicBezTo>
                <a:cubicBezTo>
                  <a:pt x="21600" y="16765"/>
                  <a:pt x="16377" y="21600"/>
                  <a:pt x="9935" y="21600"/>
                </a:cubicBezTo>
                <a:cubicBezTo>
                  <a:pt x="5908" y="21600"/>
                  <a:pt x="2358" y="19711"/>
                  <a:pt x="262" y="16838"/>
                </a:cubicBezTo>
                <a:lnTo>
                  <a:pt x="0" y="16439"/>
                </a:lnTo>
                <a:lnTo>
                  <a:pt x="0" y="5161"/>
                </a:lnTo>
                <a:lnTo>
                  <a:pt x="262" y="4762"/>
                </a:lnTo>
                <a:cubicBezTo>
                  <a:pt x="2358" y="1889"/>
                  <a:pt x="5908" y="0"/>
                  <a:pt x="9935" y="0"/>
                </a:cubicBezTo>
                <a:close/>
              </a:path>
            </a:pathLst>
          </a:custGeom>
          <a:solidFill>
            <a:srgbClr val="FFFFFF"/>
          </a:solidFill>
          <a:ln w="12700">
            <a:miter lim="400000"/>
          </a:ln>
        </p:spPr>
        <p:txBody>
          <a:bodyPr anchor="ctr" lIns="45719" rIns="45719"/>
          <a:lstStyle/>
          <a:p>
            <a:pPr algn="ctr">
              <a:defRPr>
                <a:solidFill>
                  <a:srgbClr val="FFFFFF"/>
                </a:solidFill>
              </a:defRPr>
            </a:pPr>
            <a:endParaRPr/>
          </a:p>
        </p:txBody>
      </p:sp>
      <p:sp>
        <p:nvSpPr>
          <p:cNvPr id="237" name="CasellaDiTesto 6"/>
          <p:cNvSpPr txBox="1"/>
          <p:nvPr/>
        </p:nvSpPr>
        <p:spPr>
          <a:xfrm>
            <a:off x="6141718" y="1466284"/>
            <a:ext cx="5057224" cy="3823471"/>
          </a:xfrm>
          <a:prstGeom prst="rect">
            <a:avLst/>
          </a:prstGeom>
          <a:ln w="12700">
            <a:miter lim="400000"/>
          </a:ln>
          <a:extLst>
            <a:ext uri="{C572A759-6A51-4108-AA02-DFA0A04FC94B}">
              <ma14:wrappingTextBoxFlag xmlns:ma14="http://schemas.microsoft.com/office/mac/drawingml/2011/main" xmlns="" xmlns:a14="http://schemas.microsoft.com/office/drawing/2010/main" xmlns:m="http://schemas.openxmlformats.org/officeDocument/2006/math" val="1"/>
            </a:ext>
          </a:extLst>
        </p:spPr>
        <p:txBody>
          <a:bodyPr anchor="ctr" lIns="45719" rIns="45719">
            <a:normAutofit/>
          </a:bodyPr>
          <a:lstStyle>
            <a:lvl1pPr algn="ctr">
              <a:defRPr b="1" sz="7200">
                <a:solidFill>
                  <a:srgbClr val="00B050"/>
                </a:solidFill>
                <a:latin typeface="+mn-lt"/>
                <a:ea typeface="+mn-ea"/>
                <a:cs typeface="+mn-cs"/>
                <a:sym typeface="Helvetica"/>
              </a:defRPr>
            </a:lvl1pPr>
          </a:lstStyle>
          <a:p>
            <a:r>
              <a:rPr>
                <a:solidFill>
                  <a:schemeClr val="accent2"/>
                </a:solidFill>
                <a:latin charset="0" panose="020F0502020204030204" pitchFamily="34" typeface="Calibri"/>
                <a:ea charset="0" panose="020F0502020204030204" pitchFamily="34" typeface="Calibri"/>
                <a:cs charset="0" panose="020F0502020204030204" pitchFamily="34" typeface="Calibri"/>
              </a:rPr>
              <a:t>BUON VIAGGIO!</a:t>
            </a:r>
          </a:p>
        </p:txBody>
      </p:sp>
      <p:pic>
        <p:nvPicPr>
          <p:cNvPr descr="Immagine 5" id="239" name="Immagine 5"/>
          <p:cNvPicPr>
            <a:picLocks noChangeAspect="1"/>
          </p:cNvPicPr>
          <p:nvPr/>
        </p:nvPicPr>
        <p:blipFill>
          <a:blip r:embed="rId3"/>
          <a:srcRect l="6" r="68" t="14"/>
          <a:stretch>
            <a:fillRect/>
          </a:stretch>
        </p:blipFill>
        <p:spPr>
          <a:xfrm flipH="1">
            <a:off x="9857" y="853625"/>
            <a:ext cx="4943125" cy="5150528"/>
          </a:xfrm>
          <a:custGeom>
            <a:avLst/>
            <a:gdLst/>
            <a:ahLst/>
            <a:cxnLst>
              <a:cxn ang="0">
                <a:pos x="wd2" y="hd2"/>
              </a:cxn>
              <a:cxn ang="5400000">
                <a:pos x="wd2" y="hd2"/>
              </a:cxn>
              <a:cxn ang="10800000">
                <a:pos x="wd2" y="hd2"/>
              </a:cxn>
              <a:cxn ang="16200000">
                <a:pos x="wd2" y="hd2"/>
              </a:cxn>
            </a:cxnLst>
            <a:rect b="b" l="0" r="r" t="0"/>
            <a:pathLst>
              <a:path extrusionOk="0" h="20248" w="20161">
                <a:moveTo>
                  <a:pt x="10961" y="4"/>
                </a:moveTo>
                <a:cubicBezTo>
                  <a:pt x="7720" y="81"/>
                  <a:pt x="4541" y="1413"/>
                  <a:pt x="2388" y="3890"/>
                </a:cubicBezTo>
                <a:cubicBezTo>
                  <a:pt x="-1439" y="8295"/>
                  <a:pt x="-573" y="14657"/>
                  <a:pt x="4322" y="18101"/>
                </a:cubicBezTo>
                <a:cubicBezTo>
                  <a:pt x="9218" y="21544"/>
                  <a:pt x="16289" y="20764"/>
                  <a:pt x="20116" y="16359"/>
                </a:cubicBezTo>
                <a:lnTo>
                  <a:pt x="20161" y="3940"/>
                </a:lnTo>
                <a:cubicBezTo>
                  <a:pt x="19587" y="3271"/>
                  <a:pt x="18922" y="2670"/>
                  <a:pt x="18181" y="2149"/>
                </a:cubicBezTo>
                <a:cubicBezTo>
                  <a:pt x="16040" y="643"/>
                  <a:pt x="13481" y="-56"/>
                  <a:pt x="10961" y="4"/>
                </a:cubicBezTo>
                <a:close/>
              </a:path>
            </a:pathLst>
          </a:custGeom>
          <a:ln w="12700">
            <a:miter lim="400000"/>
          </a:ln>
        </p:spPr>
      </p:pic>
      <p:pic>
        <p:nvPicPr>
          <p:cNvPr id="10" name="Immagine 9">
            <a:extLst>
              <a:ext uri="{FF2B5EF4-FFF2-40B4-BE49-F238E27FC236}">
                <a16:creationId xmlns:a16="http://schemas.microsoft.com/office/drawing/2014/main" id="{A5CE2461-0608-4724-A3FC-6E158B8CC67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811336" y="210497"/>
            <a:ext cx="4237181" cy="1660975"/>
          </a:xfrm>
          <a:prstGeom prst="rect">
            <a:avLst/>
          </a:prstGeom>
          <a:noFill/>
          <a:ln>
            <a:noFill/>
          </a:ln>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2000" spd="slow">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6A7F1D-A6EE-0EA8-F26E-D0332A63D38B}"/>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C0F0A98-E15D-921A-2E27-A68C18681E0A}"/>
              </a:ext>
            </a:extLst>
          </p:cNvPr>
          <p:cNvSpPr>
            <a:spLocks noGrp="1"/>
          </p:cNvSpPr>
          <p:nvPr>
            <p:ph type="title"/>
          </p:nvPr>
        </p:nvSpPr>
        <p:spPr>
          <a:xfrm>
            <a:off x="838200" y="191490"/>
            <a:ext cx="10515600" cy="1325563"/>
          </a:xfrm>
        </p:spPr>
        <p:txBody>
          <a:bodyPr>
            <a:noAutofit/>
          </a:bodyPr>
          <a:lstStyle/>
          <a:p>
            <a:r>
              <a:rPr lang="it-IT" sz="4000" b="1" dirty="0">
                <a:latin typeface="Calibri" panose="020F0502020204030204" pitchFamily="34" charset="0"/>
                <a:ea typeface="Calibri" panose="020F0502020204030204" pitchFamily="34" charset="0"/>
                <a:cs typeface="Calibri" panose="020F0502020204030204" pitchFamily="34" charset="0"/>
              </a:rPr>
              <a:t>CAMBRIDGE – ANGLIA RUSKIN UNIVERSITY 2026</a:t>
            </a:r>
          </a:p>
        </p:txBody>
      </p:sp>
      <p:sp>
        <p:nvSpPr>
          <p:cNvPr id="3" name="Segnaposto testo 2">
            <a:extLst>
              <a:ext uri="{FF2B5EF4-FFF2-40B4-BE49-F238E27FC236}">
                <a16:creationId xmlns:a16="http://schemas.microsoft.com/office/drawing/2014/main" id="{1A86D22B-6302-C9F1-F4A7-1973207D53BA}"/>
              </a:ext>
            </a:extLst>
          </p:cNvPr>
          <p:cNvSpPr>
            <a:spLocks noGrp="1"/>
          </p:cNvSpPr>
          <p:nvPr>
            <p:ph idx="1"/>
          </p:nvPr>
        </p:nvSpPr>
        <p:spPr>
          <a:xfrm>
            <a:off x="6586317" y="1927122"/>
            <a:ext cx="4639664" cy="4357415"/>
          </a:xfrm>
        </p:spPr>
        <p:txBody>
          <a:bodyPr>
            <a:normAutofit fontScale="92500" lnSpcReduction="20000"/>
          </a:bodyPr>
          <a:lstStyle/>
          <a:p>
            <a:r>
              <a:rPr lang="it-IT" sz="2000" dirty="0">
                <a:latin typeface="Calibri Light" panose="020F0302020204030204" pitchFamily="34" charset="0"/>
                <a:ea typeface="Calibri Light" panose="020F0302020204030204" pitchFamily="34" charset="0"/>
                <a:cs typeface="Calibri Light" panose="020F0302020204030204" pitchFamily="34" charset="0"/>
              </a:rPr>
              <a:t>Cambridge è una splendida città situata nell'Inghilterra orientale, celebre in tutto il mondo per la sua prestigiosa università, la University of Cambridge, fondata nel 1209. La città offre un perfetto connubio tra storia, cultura e natura.</a:t>
            </a:r>
          </a:p>
          <a:p>
            <a:r>
              <a:rPr lang="it-IT" sz="2000" dirty="0">
                <a:latin typeface="Calibri Light" panose="020F0302020204030204" pitchFamily="34" charset="0"/>
                <a:ea typeface="Calibri Light" panose="020F0302020204030204" pitchFamily="34" charset="0"/>
                <a:cs typeface="Calibri Light" panose="020F0302020204030204" pitchFamily="34" charset="0"/>
              </a:rPr>
              <a:t>Passeggiando per il centro, si possono ammirare magnifici edifici storici, come </a:t>
            </a:r>
            <a:r>
              <a:rPr lang="it-IT" sz="2000" dirty="0" err="1">
                <a:latin typeface="Calibri Light" panose="020F0302020204030204" pitchFamily="34" charset="0"/>
                <a:ea typeface="Calibri Light" panose="020F0302020204030204" pitchFamily="34" charset="0"/>
                <a:cs typeface="Calibri Light" panose="020F0302020204030204" pitchFamily="34" charset="0"/>
              </a:rPr>
              <a:t>King's</a:t>
            </a:r>
            <a:r>
              <a:rPr lang="it-IT" sz="2000" dirty="0">
                <a:latin typeface="Calibri Light" panose="020F0302020204030204" pitchFamily="34" charset="0"/>
                <a:ea typeface="Calibri Light" panose="020F0302020204030204" pitchFamily="34" charset="0"/>
                <a:cs typeface="Calibri Light" panose="020F0302020204030204" pitchFamily="34" charset="0"/>
              </a:rPr>
              <a:t> College Chapel, capolavoro dell’architettura gotica, e i numerosi college con i loro suggestivi cortili e giardini. Grazie alla presenza di studenti da tutto il mondo, Cambridge offre un’atmosfera vivace ed è la meta ideale per chi cerca un mix di tradizione accademica, bellezza paesaggistica e vivacità culturale. </a:t>
            </a:r>
          </a:p>
        </p:txBody>
      </p:sp>
      <p:pic>
        <p:nvPicPr>
          <p:cNvPr id="5" name="Picture 6" descr="Università di Cambridge: tour a piedi con uno studente - Cambridge, Regno  Unito | GetYourGuide">
            <a:extLst>
              <a:ext uri="{FF2B5EF4-FFF2-40B4-BE49-F238E27FC236}">
                <a16:creationId xmlns:a16="http://schemas.microsoft.com/office/drawing/2014/main" id="{0ED039C0-AFCE-2276-D0E0-76F526672D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217" y="2290916"/>
            <a:ext cx="5854926" cy="35101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80536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a:extLst>
            <a:ext uri="{FF2B5EF4-FFF2-40B4-BE49-F238E27FC236}">
              <a16:creationId xmlns:a16="http://schemas.microsoft.com/office/drawing/2014/main" id="{842966FF-B9D2-FBA7-3FD2-A5DE08A130CF}"/>
            </a:ext>
          </a:extLst>
        </p:cNvPr>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F4E104F6-E8F0-23A7-7D64-3055362B55E1}"/>
              </a:ext>
            </a:extLst>
          </p:cNvPr>
          <p:cNvSpPr>
            <a:spLocks noGrp="1"/>
          </p:cNvSpPr>
          <p:nvPr>
            <p:ph idx="1"/>
          </p:nvPr>
        </p:nvSpPr>
        <p:spPr>
          <a:xfrm>
            <a:off x="462117" y="868371"/>
            <a:ext cx="3765934" cy="4204800"/>
          </a:xfrm>
        </p:spPr>
        <p:txBody>
          <a:bodyPr>
            <a:normAutofit fontScale="85000" lnSpcReduction="20000"/>
          </a:bodyPr>
          <a:lstStyle/>
          <a:p>
            <a:pPr algn="ctr" indent="0" marL="0">
              <a:buNone/>
            </a:pPr>
            <a:r>
              <a:rPr dirty="0" lang="it-IT" sz="3200" u="sng">
                <a:latin charset="0" panose="020F0502020204030204" pitchFamily="34" typeface="Calibri"/>
                <a:ea charset="0" panose="020F0502020204030204" pitchFamily="34" typeface="Calibri"/>
                <a:cs charset="0" panose="020F0502020204030204" pitchFamily="34" typeface="Calibri"/>
              </a:rPr>
              <a:t>L’UNIVERSITÀ:</a:t>
            </a:r>
            <a:endParaRPr dirty="0" lang="it-IT" sz="1800" u="sng">
              <a:latin charset="0" panose="020F0502020204030204" pitchFamily="34" typeface="Calibri"/>
              <a:ea charset="0" panose="020F0502020204030204" pitchFamily="34" typeface="Calibri"/>
              <a:cs charset="0" panose="020F0502020204030204" pitchFamily="34" typeface="Calibri"/>
            </a:endParaRPr>
          </a:p>
          <a:p>
            <a:r>
              <a:rPr dirty="0" lang="it-IT" sz="2200">
                <a:latin charset="0" panose="020F0302020204030204" pitchFamily="34" typeface="Calibri Light"/>
                <a:ea charset="0" panose="020F0302020204030204" pitchFamily="34" typeface="Calibri Light"/>
                <a:cs charset="0" panose="020F0302020204030204" pitchFamily="34" typeface="Calibri Light"/>
              </a:rPr>
              <a:t>La nostra scuola, l’</a:t>
            </a:r>
            <a:r>
              <a:rPr dirty="0" lang="it-IT" sz="2200">
                <a:latin charset="0" panose="020F0302020204030204" pitchFamily="34" typeface="Calibri Light"/>
                <a:ea charset="0" panose="020F0302020204030204" pitchFamily="34" typeface="Calibri Light"/>
                <a:cs charset="0" panose="020F0302020204030204" pitchFamily="34" typeface="Calibri Light"/>
                <a:hlinkClick r:id="rId2">
                  <a:extLst>
                    <a:ext uri="{A12FA001-AC4F-418D-AE19-62706E023703}">
                      <ahyp:hlinkClr xmlns:ahyp="http://schemas.microsoft.com/office/drawing/2018/hyperlinkcolor" val="tx"/>
                    </a:ext>
                  </a:extLst>
                </a:hlinkClick>
              </a:rPr>
              <a:t>Anglia Ruskin University</a:t>
            </a:r>
            <a:r>
              <a:rPr dirty="0" lang="it-IT" sz="2200">
                <a:latin charset="0" panose="020F0302020204030204" pitchFamily="34" typeface="Calibri Light"/>
                <a:ea charset="0" panose="020F0302020204030204" pitchFamily="34" typeface="Calibri Light"/>
                <a:cs charset="0" panose="020F0302020204030204" pitchFamily="34" typeface="Calibri Light"/>
              </a:rPr>
              <a:t>, è situata nel cuore della città ed offre la base perfetta per i giovani studenti che desiderano vivere una delle città accademiche più stimolanti d’Inghilterra.</a:t>
            </a:r>
            <a:br>
              <a:rPr dirty="0" lang="it-IT" sz="2200">
                <a:latin charset="0" panose="020F0302020204030204" pitchFamily="34" typeface="Calibri Light"/>
                <a:ea charset="0" panose="020F0302020204030204" pitchFamily="34" typeface="Calibri Light"/>
                <a:cs charset="0" panose="020F0302020204030204" pitchFamily="34" typeface="Calibri Light"/>
              </a:rPr>
            </a:br>
            <a:r>
              <a:rPr dirty="0" lang="it-IT" sz="2200">
                <a:latin charset="0" panose="020F0302020204030204" pitchFamily="34" typeface="Calibri Light"/>
                <a:ea charset="0" panose="020F0302020204030204" pitchFamily="34" typeface="Calibri Light"/>
                <a:cs charset="0" panose="020F0302020204030204" pitchFamily="34" typeface="Calibri Light"/>
              </a:rPr>
              <a:t>Gli studenti possono contare su lezioni di inglese di qualità, un alloggio confortevole e un entusiasmante programma di attività ed escursioni, il tutto a pochi passi dai celebri college storici, musei e dal vivace centro città di Cambridge.</a:t>
            </a:r>
          </a:p>
        </p:txBody>
      </p:sp>
      <p:pic>
        <p:nvPicPr>
          <p:cNvPr id="3" name="Immagine 2">
            <a:extLst>
              <a:ext uri="{FF2B5EF4-FFF2-40B4-BE49-F238E27FC236}">
                <a16:creationId xmlns:a16="http://schemas.microsoft.com/office/drawing/2014/main" id="{1ED54F71-7A32-4FFD-1AB8-2442E2BFC712}"/>
              </a:ext>
            </a:extLst>
          </p:cNvPr>
          <p:cNvPicPr>
            <a:picLocks noChangeAspect="1"/>
          </p:cNvPicPr>
          <p:nvPr/>
        </p:nvPicPr>
        <p:blipFill>
          <a:blip r:embed="rId3"/>
          <a:srcRect b="33"/>
          <a:stretch>
            <a:fillRect/>
          </a:stretch>
        </p:blipFill>
        <p:spPr>
          <a:xfrm>
            <a:off x="4876833" y="849876"/>
            <a:ext cx="6853050" cy="4062575"/>
          </a:xfrm>
          <a:prstGeom prst="rect">
            <a:avLst/>
          </a:prstGeom>
        </p:spPr>
      </p:pic>
      <p:sp>
        <p:nvSpPr>
          <p:cNvPr id="8" name="Freccia a destra 7">
            <a:extLst>
              <a:ext uri="{FF2B5EF4-FFF2-40B4-BE49-F238E27FC236}">
                <a16:creationId xmlns:a16="http://schemas.microsoft.com/office/drawing/2014/main" id="{457A7F28-A850-5005-8A13-77D855DC8E2C}"/>
              </a:ext>
            </a:extLst>
          </p:cNvPr>
          <p:cNvSpPr/>
          <p:nvPr/>
        </p:nvSpPr>
        <p:spPr>
          <a:xfrm rot="2296382">
            <a:off x="6223339" y="2021913"/>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lang="it-IT"/>
          </a:p>
        </p:txBody>
      </p:sp>
    </p:spTree>
    <p:extLst>
      <p:ext uri="{BB962C8B-B14F-4D97-AF65-F5344CB8AC3E}">
        <p14:creationId xmlns:p14="http://schemas.microsoft.com/office/powerpoint/2010/main" val="99856827"/>
      </p:ext>
    </p:extLst>
  </p:cSld>
  <p:clrMapOvr>
    <a:masterClrMapping/>
  </p:clrMapOvr>
  <p:transition spd="slow">
    <p:wipe/>
  </p:transition>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id="126" name="Text Box 14"/>
          <p:cNvSpPr txBox="1"/>
          <p:nvPr/>
        </p:nvSpPr>
        <p:spPr>
          <a:xfrm>
            <a:off x="331585" y="496038"/>
            <a:ext cx="6245540" cy="1323439"/>
          </a:xfrm>
          <a:prstGeom prst="rect">
            <a:avLst/>
          </a:prstGeom>
          <a:ln w="12700">
            <a:miter lim="400000"/>
          </a:ln>
          <a:extLst>
            <a:ext uri="{C572A759-6A51-4108-AA02-DFA0A04FC94B}">
              <ma14:wrappingTextBoxFlag xmlns:ma14="http://schemas.microsoft.com/office/mac/drawingml/2011/main" xmlns="" xmlns:a14="http://schemas.microsoft.com/office/drawing/2010/main" xmlns:m="http://schemas.openxmlformats.org/officeDocument/2006/math" val="1"/>
            </a:ext>
          </a:extLst>
        </p:spPr>
        <p:txBody>
          <a:bodyPr lIns="45719" rIns="45719" wrap="square">
            <a:spAutoFit/>
          </a:bodyPr>
          <a:lstStyle/>
          <a:p>
            <a:pPr>
              <a:defRPr b="1" sz="3600">
                <a:solidFill>
                  <a:srgbClr val="009900"/>
                </a:solidFill>
                <a:latin typeface="Arial Narrow"/>
                <a:ea typeface="Arial Narrow"/>
                <a:cs typeface="Arial Narrow"/>
                <a:sym typeface="Arial Narrow"/>
              </a:defRPr>
            </a:pPr>
            <a:endParaRPr lang="it-IT" sz="2200">
              <a:solidFill>
                <a:srgbClr val="4A4E57"/>
              </a:solidFill>
              <a:latin charset="0" panose="020F0302020204030204" pitchFamily="34" typeface="Calibri Light"/>
              <a:ea charset="-120" panose="020B0304030504040204" pitchFamily="34" typeface="Microsoft JhengHei UI Light"/>
            </a:endParaRPr>
          </a:p>
          <a:p>
            <a:pPr defTabSz="457200">
              <a:defRPr b="1" sz="3600">
                <a:solidFill>
                  <a:srgbClr val="009900"/>
                </a:solidFill>
                <a:latin typeface="Arial Narrow"/>
                <a:ea typeface="Arial Narrow"/>
                <a:cs typeface="Arial Narrow"/>
                <a:sym typeface="Arial Narrow"/>
              </a:defRPr>
            </a:pPr>
            <a:r>
              <a:rPr b="1" kern="1200" lang="it-IT" sz="2800">
                <a:solidFill>
                  <a:srgbClr val="0070C0"/>
                </a:solidFill>
                <a:latin charset="0" panose="020F0302020204030204" pitchFamily="34" typeface="Calibri Light"/>
                <a:ea typeface="+mn-ea"/>
                <a:cs charset="0" panose="020F0302020204030204" pitchFamily="34" typeface="Calibri Light"/>
              </a:rPr>
              <a:t>						</a:t>
            </a:r>
          </a:p>
          <a:p>
            <a:pPr defTabSz="457200">
              <a:defRPr b="1" sz="3600">
                <a:solidFill>
                  <a:srgbClr val="009900"/>
                </a:solidFill>
                <a:latin typeface="Arial Narrow"/>
                <a:ea typeface="Arial Narrow"/>
                <a:cs typeface="Arial Narrow"/>
                <a:sym typeface="Arial Narrow"/>
              </a:defRPr>
            </a:pPr>
            <a:endParaRPr b="1" kern="1200" sz="3000">
              <a:solidFill>
                <a:srgbClr val="0070C0"/>
              </a:solidFill>
              <a:latin charset="0" panose="03000502040302020204" pitchFamily="66" typeface="Cavolini"/>
              <a:ea typeface="+mn-ea"/>
              <a:cs charset="0" panose="03000502040302020204" pitchFamily="66" typeface="Cavolini"/>
            </a:endParaRPr>
          </a:p>
        </p:txBody>
      </p:sp>
      <p:sp>
        <p:nvSpPr>
          <p:cNvPr id="4" name="Titolo 3">
            <a:extLst>
              <a:ext uri="{FF2B5EF4-FFF2-40B4-BE49-F238E27FC236}">
                <a16:creationId xmlns:a16="http://schemas.microsoft.com/office/drawing/2014/main" id="{4B53698A-0CD3-C634-FAED-351C3B6DDC68}"/>
              </a:ext>
            </a:extLst>
          </p:cNvPr>
          <p:cNvSpPr>
            <a:spLocks noGrp="1"/>
          </p:cNvSpPr>
          <p:nvPr>
            <p:ph type="title"/>
          </p:nvPr>
        </p:nvSpPr>
        <p:spPr/>
        <p:txBody>
          <a:bodyPr>
            <a:normAutofit/>
          </a:bodyPr>
          <a:lstStyle/>
          <a:p>
            <a:r>
              <a:rPr lang="it-IT" sz="100">
                <a:solidFill>
                  <a:schemeClr val="accent2"/>
                </a:solidFill>
              </a:rPr>
              <a:t>.</a:t>
            </a:r>
          </a:p>
        </p:txBody>
      </p:sp>
      <p:sp>
        <p:nvSpPr>
          <p:cNvPr id="5" name="Segnaposto contenuto 4">
            <a:extLst>
              <a:ext uri="{FF2B5EF4-FFF2-40B4-BE49-F238E27FC236}">
                <a16:creationId xmlns:a16="http://schemas.microsoft.com/office/drawing/2014/main" id="{8257BA7E-D798-1EA3-CDC0-6F9DECED0355}"/>
              </a:ext>
            </a:extLst>
          </p:cNvPr>
          <p:cNvSpPr>
            <a:spLocks noGrp="1"/>
          </p:cNvSpPr>
          <p:nvPr>
            <p:ph idx="1"/>
          </p:nvPr>
        </p:nvSpPr>
        <p:spPr>
          <a:xfrm>
            <a:off x="581192" y="1118623"/>
            <a:ext cx="4118627" cy="3505690"/>
          </a:xfrm>
        </p:spPr>
        <p:txBody>
          <a:bodyPr>
            <a:normAutofit fontScale="92500" lnSpcReduction="20000"/>
          </a:bodyPr>
          <a:lstStyle/>
          <a:p>
            <a:r>
              <a:rPr b="1" dirty="0" lang="it-IT" sz="2600">
                <a:effectLst/>
                <a:latin charset="0" panose="020F0302020204030204" pitchFamily="34" typeface="Calibri Light"/>
                <a:ea charset="0" panose="020F0302020204030204" pitchFamily="34" typeface="Calibri Light"/>
                <a:cs charset="0" panose="020F0302020204030204" pitchFamily="34" typeface="Calibri Light"/>
              </a:rPr>
              <a:t>ETÀ:</a:t>
            </a:r>
            <a:br>
              <a:rPr b="1" dirty="0" lang="it-IT" sz="2400">
                <a:effectLst/>
                <a:latin charset="0" panose="020F0302020204030204" pitchFamily="34" typeface="Calibri Light"/>
                <a:ea charset="0" panose="020F0302020204030204" pitchFamily="34" typeface="Calibri Light"/>
                <a:cs charset="0" panose="020F0302020204030204" pitchFamily="34" typeface="Calibri Light"/>
              </a:rPr>
            </a:br>
            <a:r>
              <a:rPr dirty="0" lang="it-IT" sz="2200">
                <a:effectLst/>
                <a:latin charset="0" panose="020F0302020204030204" pitchFamily="34" typeface="Calibri Light"/>
                <a:ea charset="0" panose="020F0302020204030204" pitchFamily="34" typeface="Calibri Light"/>
                <a:cs charset="0" panose="020F0302020204030204" pitchFamily="34" typeface="Calibri Light"/>
              </a:rPr>
              <a:t>12– 17 anni</a:t>
            </a:r>
          </a:p>
          <a:p>
            <a:r>
              <a:rPr b="1" dirty="0" lang="it-IT" sz="2600">
                <a:latin charset="0" panose="020F0302020204030204" pitchFamily="34" typeface="Calibri Light"/>
                <a:ea charset="0" panose="020F0302020204030204" pitchFamily="34" typeface="Calibri Light"/>
                <a:cs charset="0" panose="020F0302020204030204" pitchFamily="34" typeface="Calibri Light"/>
              </a:rPr>
              <a:t>SISTEMAZIONE:</a:t>
            </a:r>
            <a:br>
              <a:rPr b="1" dirty="0" lang="it-IT" sz="2400">
                <a:latin charset="0" panose="020F0302020204030204" pitchFamily="34" typeface="Calibri Light"/>
                <a:ea charset="0" panose="020F0302020204030204" pitchFamily="34" typeface="Calibri Light"/>
                <a:cs charset="0" panose="020F0302020204030204" pitchFamily="34" typeface="Calibri Light"/>
              </a:rPr>
            </a:br>
            <a:r>
              <a:rPr dirty="0" lang="it-IT" sz="2200">
                <a:latin charset="0" panose="020F0302020204030204" pitchFamily="34" typeface="Calibri Light"/>
                <a:ea charset="0" panose="020F0302020204030204" pitchFamily="34" typeface="Calibri Light"/>
                <a:cs charset="0" panose="020F0302020204030204" pitchFamily="34" typeface="Calibri Light"/>
              </a:rPr>
              <a:t>College</a:t>
            </a:r>
          </a:p>
          <a:p>
            <a:r>
              <a:rPr b="1" dirty="0" lang="it-IT" sz="2600">
                <a:latin charset="0" panose="020F0302020204030204" pitchFamily="34" typeface="Calibri Light"/>
                <a:ea charset="0" panose="020F0302020204030204" pitchFamily="34" typeface="Calibri Light"/>
                <a:cs charset="0" panose="020F0302020204030204" pitchFamily="34" typeface="Calibri Light"/>
              </a:rPr>
              <a:t>DATE DI PARTENZA:</a:t>
            </a:r>
            <a:br>
              <a:rPr b="1" dirty="0" lang="it-IT" sz="2400">
                <a:latin charset="0" panose="020F0302020204030204" pitchFamily="34" typeface="Calibri Light"/>
                <a:ea charset="0" panose="020F0302020204030204" pitchFamily="34" typeface="Calibri Light"/>
                <a:cs charset="0" panose="020F0302020204030204" pitchFamily="34" typeface="Calibri Light"/>
              </a:rPr>
            </a:br>
            <a:r>
              <a:rPr dirty="0" lang="it-IT" sz="2200">
                <a:latin charset="0" panose="020F0302020204030204" pitchFamily="34" typeface="Calibri Light"/>
                <a:ea charset="0" panose="020F0302020204030204" pitchFamily="34" typeface="Calibri Light"/>
                <a:cs charset="0" panose="020F0302020204030204" pitchFamily="34" typeface="Calibri Light"/>
              </a:rPr>
              <a:t>3 – 17 luglio 2026</a:t>
            </a:r>
            <a:br>
              <a:rPr b="1" dirty="0" lang="it-IT" sz="2200">
                <a:latin charset="0" panose="020F0302020204030204" pitchFamily="34" typeface="Calibri Light"/>
                <a:ea charset="0" panose="020F0302020204030204" pitchFamily="34" typeface="Calibri Light"/>
                <a:cs charset="0" panose="020F0302020204030204" pitchFamily="34" typeface="Calibri Light"/>
              </a:rPr>
            </a:br>
            <a:r>
              <a:rPr dirty="0" lang="it-IT" sz="2200">
                <a:latin charset="0" panose="020F0302020204030204" pitchFamily="34" typeface="Calibri Light"/>
                <a:ea charset="0" panose="020F0302020204030204" pitchFamily="34" typeface="Calibri Light"/>
                <a:cs charset="0" panose="020F0302020204030204" pitchFamily="34" typeface="Calibri Light"/>
              </a:rPr>
              <a:t>17 – 31 luglio 2026</a:t>
            </a:r>
          </a:p>
          <a:p>
            <a:r>
              <a:rPr b="1" dirty="0" lang="it-IT" sz="2600">
                <a:latin charset="0" panose="020F0302020204030204" pitchFamily="34" typeface="Calibri Light"/>
                <a:ea charset="0" panose="020F0302020204030204" pitchFamily="34" typeface="Calibri Light"/>
                <a:cs charset="0" panose="020F0302020204030204" pitchFamily="34" typeface="Calibri Light"/>
              </a:rPr>
              <a:t>DURATA</a:t>
            </a:r>
            <a:r>
              <a:rPr b="1" dirty="0" lang="it-IT" sz="2400">
                <a:latin charset="0" panose="020F0302020204030204" pitchFamily="34" typeface="Calibri Light"/>
                <a:ea charset="0" panose="020F0302020204030204" pitchFamily="34" typeface="Calibri Light"/>
                <a:cs charset="0" panose="020F0302020204030204" pitchFamily="34" typeface="Calibri Light"/>
              </a:rPr>
              <a:t>:</a:t>
            </a:r>
            <a:br>
              <a:rPr b="1" dirty="0" lang="it-IT" sz="2400">
                <a:latin charset="0" panose="020F0302020204030204" pitchFamily="34" typeface="Calibri Light"/>
                <a:ea charset="0" panose="020F0302020204030204" pitchFamily="34" typeface="Calibri Light"/>
                <a:cs charset="0" panose="020F0302020204030204" pitchFamily="34" typeface="Calibri Light"/>
              </a:rPr>
            </a:br>
            <a:r>
              <a:rPr dirty="0" lang="it-IT" sz="2200">
                <a:latin charset="0" panose="020F0302020204030204" pitchFamily="34" typeface="Calibri Light"/>
                <a:ea charset="0" panose="020F0302020204030204" pitchFamily="34" typeface="Calibri Light"/>
                <a:cs charset="0" panose="020F0302020204030204" pitchFamily="34" typeface="Calibri Light"/>
              </a:rPr>
              <a:t>15 giorni/14 notti</a:t>
            </a:r>
            <a:br>
              <a:rPr dirty="0" lang="it-IT" sz="2200">
                <a:latin charset="0" panose="020F0302020204030204" pitchFamily="34" typeface="Calibri Light"/>
                <a:ea charset="0" panose="020F0302020204030204" pitchFamily="34" typeface="Calibri Light"/>
                <a:cs charset="0" panose="020F0302020204030204" pitchFamily="34" typeface="Calibri Light"/>
              </a:rPr>
            </a:br>
            <a:br>
              <a:rPr b="1" dirty="0" lang="it-IT" sz="2200">
                <a:latin charset="0" panose="020F0302020204030204" pitchFamily="34" typeface="Calibri Light"/>
                <a:ea charset="0" panose="020F0302020204030204" pitchFamily="34" typeface="Calibri Light"/>
                <a:cs charset="0" panose="020F0302020204030204" pitchFamily="34" typeface="Calibri Light"/>
              </a:rPr>
            </a:br>
            <a:endParaRPr dirty="0" lang="it-IT" sz="2200">
              <a:latin charset="0" panose="020F0302020204030204" pitchFamily="34" typeface="Calibri Light"/>
              <a:ea charset="0" panose="020F0302020204030204" pitchFamily="34" typeface="Calibri Light"/>
              <a:cs charset="0" panose="020F0302020204030204" pitchFamily="34" typeface="Calibri Light"/>
            </a:endParaRPr>
          </a:p>
        </p:txBody>
      </p:sp>
      <p:sp>
        <p:nvSpPr>
          <p:cNvPr id="6" name="Segnaposto testo 5">
            <a:extLst>
              <a:ext uri="{FF2B5EF4-FFF2-40B4-BE49-F238E27FC236}">
                <a16:creationId xmlns:a16="http://schemas.microsoft.com/office/drawing/2014/main" id="{C4CCD13F-CC71-18EB-DBED-101F9F818F2A}"/>
              </a:ext>
            </a:extLst>
          </p:cNvPr>
          <p:cNvSpPr>
            <a:spLocks noGrp="1"/>
          </p:cNvSpPr>
          <p:nvPr>
            <p:ph idx="2" sz="half" type="body"/>
          </p:nvPr>
        </p:nvSpPr>
        <p:spPr>
          <a:xfrm>
            <a:off x="5740824" y="5262296"/>
            <a:ext cx="3580158" cy="689515"/>
          </a:xfrm>
        </p:spPr>
        <p:txBody>
          <a:bodyPr>
            <a:normAutofit/>
          </a:bodyPr>
          <a:lstStyle/>
          <a:p>
            <a:r>
              <a:rPr lang="it-IT" sz="100">
                <a:solidFill>
                  <a:schemeClr val="accent2"/>
                </a:solidFill>
              </a:rPr>
              <a:t>.</a:t>
            </a:r>
          </a:p>
        </p:txBody>
      </p:sp>
      <p:sp>
        <p:nvSpPr>
          <p:cNvPr id="7" name="CasellaDiTesto 6">
            <a:extLst>
              <a:ext uri="{FF2B5EF4-FFF2-40B4-BE49-F238E27FC236}">
                <a16:creationId xmlns:a16="http://schemas.microsoft.com/office/drawing/2014/main" id="{25CA176C-454E-1962-7ECF-BFE59D990B25}"/>
              </a:ext>
            </a:extLst>
          </p:cNvPr>
          <p:cNvSpPr txBox="1"/>
          <p:nvPr/>
        </p:nvSpPr>
        <p:spPr>
          <a:xfrm>
            <a:off x="3047301" y="3107932"/>
            <a:ext cx="6094602" cy="646331"/>
          </a:xfrm>
          <a:prstGeom prst="rect">
            <a:avLst/>
          </a:prstGeom>
          <a:noFill/>
        </p:spPr>
        <p:txBody>
          <a:bodyPr wrap="square">
            <a:spAutoFit/>
          </a:bodyPr>
          <a:lstStyle/>
          <a:p>
            <a:br>
              <a:rPr dirty="0" lang="it-IT"/>
            </a:br>
            <a:endParaRPr dirty="0" lang="it-IT"/>
          </a:p>
        </p:txBody>
      </p:sp>
      <p:sp>
        <p:nvSpPr>
          <p:cNvPr id="9" name="CasellaDiTesto 8">
            <a:extLst>
              <a:ext uri="{FF2B5EF4-FFF2-40B4-BE49-F238E27FC236}">
                <a16:creationId xmlns:a16="http://schemas.microsoft.com/office/drawing/2014/main" id="{C2E51EC6-6066-9D01-0F53-F78FE401FA59}"/>
              </a:ext>
            </a:extLst>
          </p:cNvPr>
          <p:cNvSpPr txBox="1"/>
          <p:nvPr/>
        </p:nvSpPr>
        <p:spPr>
          <a:xfrm>
            <a:off x="3047301" y="3107932"/>
            <a:ext cx="6094602" cy="646331"/>
          </a:xfrm>
          <a:prstGeom prst="rect">
            <a:avLst/>
          </a:prstGeom>
          <a:noFill/>
        </p:spPr>
        <p:txBody>
          <a:bodyPr wrap="square">
            <a:spAutoFit/>
          </a:bodyPr>
          <a:lstStyle/>
          <a:p>
            <a:br>
              <a:rPr dirty="0" lang="it-IT"/>
            </a:br>
            <a:endParaRPr dirty="0" lang="it-IT"/>
          </a:p>
        </p:txBody>
      </p:sp>
      <p:sp>
        <p:nvSpPr>
          <p:cNvPr id="11" name="CasellaDiTesto 10">
            <a:extLst>
              <a:ext uri="{FF2B5EF4-FFF2-40B4-BE49-F238E27FC236}">
                <a16:creationId xmlns:a16="http://schemas.microsoft.com/office/drawing/2014/main" id="{85D48878-5ED3-B81D-FDFE-AEF06A914CC1}"/>
              </a:ext>
            </a:extLst>
          </p:cNvPr>
          <p:cNvSpPr txBox="1"/>
          <p:nvPr/>
        </p:nvSpPr>
        <p:spPr>
          <a:xfrm>
            <a:off x="3047301" y="3107932"/>
            <a:ext cx="6094602" cy="646331"/>
          </a:xfrm>
          <a:prstGeom prst="rect">
            <a:avLst/>
          </a:prstGeom>
          <a:noFill/>
        </p:spPr>
        <p:txBody>
          <a:bodyPr wrap="square">
            <a:spAutoFit/>
          </a:bodyPr>
          <a:lstStyle/>
          <a:p>
            <a:br>
              <a:rPr dirty="0" lang="it-IT"/>
            </a:br>
            <a:endParaRPr dirty="0" lang="it-IT"/>
          </a:p>
        </p:txBody>
      </p:sp>
      <p:pic>
        <p:nvPicPr>
          <p:cNvPr descr="Immagine che contiene testo, software, Pagina Web, Sito Web&#10;&#10;Il contenuto generato dall'IA potrebbe non essere corretto." id="2" name="Immagine 1">
            <a:extLst>
              <a:ext uri="{FF2B5EF4-FFF2-40B4-BE49-F238E27FC236}">
                <a16:creationId xmlns:a16="http://schemas.microsoft.com/office/drawing/2014/main" id="{1EA4694D-F23D-7421-3CA7-D85209D2BAC1}"/>
              </a:ext>
            </a:extLst>
          </p:cNvPr>
          <p:cNvPicPr>
            <a:picLocks noChangeAspect="1"/>
          </p:cNvPicPr>
          <p:nvPr/>
        </p:nvPicPr>
        <p:blipFill rotWithShape="1">
          <a:blip r:embed="rId2"/>
          <a:srcRect b="254" l="30" r="52" t="135"/>
          <a:stretch>
            <a:fillRect/>
          </a:stretch>
        </p:blipFill>
        <p:spPr bwMode="auto">
          <a:xfrm>
            <a:off x="4772131" y="1118623"/>
            <a:ext cx="5246939" cy="3432664"/>
          </a:xfrm>
          <a:prstGeom prst="rect">
            <a:avLst/>
          </a:prstGeom>
          <a:ln>
            <a:noFill/>
          </a:ln>
          <a:extLst>
            <a:ext uri="{53640926-AAD7-44D8-BBD7-CCE9431645EC}">
              <a14:shadowObscured xmlns:a14="http://schemas.microsoft.com/office/drawing/2010/main"/>
            </a:ext>
          </a:ex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2000" spd="slow">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DD07556-D093-0907-B75A-68B05D2DDA59}"/>
              </a:ext>
            </a:extLst>
          </p:cNvPr>
          <p:cNvSpPr>
            <a:spLocks noGrp="1"/>
          </p:cNvSpPr>
          <p:nvPr>
            <p:ph idx="1"/>
          </p:nvPr>
        </p:nvSpPr>
        <p:spPr>
          <a:xfrm>
            <a:off x="422788" y="658761"/>
            <a:ext cx="3785420" cy="4166903"/>
          </a:xfrm>
        </p:spPr>
        <p:txBody>
          <a:bodyPr>
            <a:normAutofit/>
          </a:bodyPr>
          <a:lstStyle/>
          <a:p>
            <a:pPr marL="0" indent="0">
              <a:buNone/>
            </a:pPr>
            <a:r>
              <a:rPr lang="it-IT" sz="2900" u="sng" dirty="0">
                <a:latin typeface="Calibri" panose="020F0502020204030204" pitchFamily="34" charset="0"/>
                <a:ea typeface="Calibri" panose="020F0502020204030204" pitchFamily="34" charset="0"/>
                <a:cs typeface="Calibri" panose="020F0502020204030204" pitchFamily="34" charset="0"/>
              </a:rPr>
              <a:t>SISTEMAZIONE E TRATTAMENTO:</a:t>
            </a:r>
            <a:endParaRPr lang="it-IT" sz="3800" u="sng" dirty="0">
              <a:latin typeface="Calibri" panose="020F0502020204030204" pitchFamily="34" charset="0"/>
              <a:ea typeface="Calibri" panose="020F0502020204030204" pitchFamily="34" charset="0"/>
              <a:cs typeface="Calibri" panose="020F0502020204030204" pitchFamily="34" charset="0"/>
            </a:endParaRPr>
          </a:p>
          <a:p>
            <a:r>
              <a:rPr lang="it-IT" sz="2200" dirty="0">
                <a:latin typeface="Calibri Light" panose="020F0302020204030204" pitchFamily="34" charset="0"/>
                <a:ea typeface="Calibri Light" panose="020F0302020204030204" pitchFamily="34" charset="0"/>
                <a:cs typeface="Calibri Light" panose="020F0302020204030204" pitchFamily="34" charset="0"/>
              </a:rPr>
              <a:t>COLLEGE:  camere singole con bagno privato.</a:t>
            </a:r>
          </a:p>
          <a:p>
            <a:r>
              <a:rPr lang="it-IT" sz="2200" dirty="0">
                <a:latin typeface="Calibri Light" panose="020F0302020204030204" pitchFamily="34" charset="0"/>
                <a:ea typeface="Calibri Light" panose="020F0302020204030204" pitchFamily="34" charset="0"/>
                <a:cs typeface="Calibri Light" panose="020F0302020204030204" pitchFamily="34" charset="0"/>
              </a:rPr>
              <a:t>Trattamento di pensione completa presso la mensa del college.</a:t>
            </a:r>
            <a:br>
              <a:rPr lang="it-IT" sz="2200" dirty="0">
                <a:latin typeface="Calibri Light" panose="020F0302020204030204" pitchFamily="34" charset="0"/>
                <a:ea typeface="Calibri Light" panose="020F0302020204030204" pitchFamily="34" charset="0"/>
                <a:cs typeface="Calibri Light" panose="020F0302020204030204" pitchFamily="34" charset="0"/>
              </a:rPr>
            </a:br>
            <a:r>
              <a:rPr lang="it-IT" sz="2200" dirty="0">
                <a:latin typeface="Calibri Light" panose="020F0302020204030204" pitchFamily="34" charset="0"/>
                <a:ea typeface="Calibri Light" panose="020F0302020204030204" pitchFamily="34" charset="0"/>
                <a:cs typeface="Calibri Light" panose="020F0302020204030204" pitchFamily="34" charset="0"/>
              </a:rPr>
              <a:t>Durante le gite di un’intera giornata viene fornito </a:t>
            </a:r>
            <a:r>
              <a:rPr lang="it-IT" sz="2200" dirty="0" err="1">
                <a:latin typeface="Calibri Light" panose="020F0302020204030204" pitchFamily="34" charset="0"/>
                <a:ea typeface="Calibri Light" panose="020F0302020204030204" pitchFamily="34" charset="0"/>
                <a:cs typeface="Calibri Light" panose="020F0302020204030204" pitchFamily="34" charset="0"/>
              </a:rPr>
              <a:t>packed</a:t>
            </a:r>
            <a:r>
              <a:rPr lang="it-IT" sz="2200" dirty="0">
                <a:latin typeface="Calibri Light" panose="020F0302020204030204" pitchFamily="34" charset="0"/>
                <a:ea typeface="Calibri Light" panose="020F0302020204030204" pitchFamily="34" charset="0"/>
                <a:cs typeface="Calibri Light" panose="020F0302020204030204" pitchFamily="34" charset="0"/>
              </a:rPr>
              <a:t> lunch.</a:t>
            </a:r>
          </a:p>
        </p:txBody>
      </p:sp>
      <p:pic>
        <p:nvPicPr>
          <p:cNvPr id="2050" name="Picture 2" descr="Anglia Ruskin University">
            <a:extLst>
              <a:ext uri="{FF2B5EF4-FFF2-40B4-BE49-F238E27FC236}">
                <a16:creationId xmlns:a16="http://schemas.microsoft.com/office/drawing/2014/main" id="{3EAF42EB-F43A-FE5D-DA48-57E2FC660D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04388" y="1317523"/>
            <a:ext cx="4542504" cy="302833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917EE069-9A50-7085-806F-3F083F4B0A91}"/>
              </a:ext>
            </a:extLst>
          </p:cNvPr>
          <p:cNvSpPr>
            <a:spLocks noGrp="1"/>
          </p:cNvSpPr>
          <p:nvPr>
            <p:ph idx="1"/>
          </p:nvPr>
        </p:nvSpPr>
        <p:spPr>
          <a:xfrm>
            <a:off x="425306" y="806246"/>
            <a:ext cx="5500700" cy="4188542"/>
          </a:xfrm>
        </p:spPr>
        <p:txBody>
          <a:bodyPr>
            <a:normAutofit fontScale="62500" lnSpcReduction="20000"/>
          </a:bodyPr>
          <a:lstStyle/>
          <a:p>
            <a:pPr marL="0" indent="0">
              <a:buNone/>
            </a:pPr>
            <a:r>
              <a:rPr lang="it-IT" sz="2400" u="sng" dirty="0">
                <a:latin typeface="Calibri" panose="020F0502020204030204" pitchFamily="34" charset="0"/>
                <a:ea typeface="Calibri" panose="020F0502020204030204" pitchFamily="34" charset="0"/>
                <a:cs typeface="Calibri" panose="020F0502020204030204" pitchFamily="34" charset="0"/>
              </a:rPr>
              <a:t>DIDATTICA:</a:t>
            </a:r>
            <a:br>
              <a:rPr lang="it-IT" sz="2400" u="sng" dirty="0">
                <a:latin typeface="Calibri" panose="020F0502020204030204" pitchFamily="34" charset="0"/>
                <a:ea typeface="Calibri" panose="020F0502020204030204" pitchFamily="34" charset="0"/>
                <a:cs typeface="Calibri" panose="020F0502020204030204" pitchFamily="34" charset="0"/>
              </a:rPr>
            </a:br>
            <a:endParaRPr lang="it-IT" sz="2400" u="sng" dirty="0">
              <a:latin typeface="Calibri" panose="020F0502020204030204" pitchFamily="34" charset="0"/>
              <a:ea typeface="Calibri" panose="020F0502020204030204" pitchFamily="34" charset="0"/>
              <a:cs typeface="Calibri" panose="020F0502020204030204" pitchFamily="34" charset="0"/>
            </a:endParaRPr>
          </a:p>
          <a:p>
            <a:r>
              <a:rPr lang="it-IT" sz="2500" dirty="0">
                <a:latin typeface="Calibri Light" panose="020F0302020204030204" pitchFamily="34" charset="0"/>
                <a:ea typeface="Calibri Light" panose="020F0302020204030204" pitchFamily="34" charset="0"/>
                <a:cs typeface="Calibri Light" panose="020F0302020204030204" pitchFamily="34" charset="0"/>
              </a:rPr>
              <a:t>SCUOLA: ATC</a:t>
            </a:r>
          </a:p>
          <a:p>
            <a:r>
              <a:rPr lang="it-IT" sz="2500" dirty="0">
                <a:latin typeface="Calibri Light" panose="020F0302020204030204" pitchFamily="34" charset="0"/>
                <a:ea typeface="Calibri Light" panose="020F0302020204030204" pitchFamily="34" charset="0"/>
                <a:cs typeface="Calibri Light" panose="020F0302020204030204" pitchFamily="34" charset="0"/>
              </a:rPr>
              <a:t>18 ore di lezione a settimana di cui:</a:t>
            </a:r>
            <a:br>
              <a:rPr lang="it-IT" sz="2500" dirty="0">
                <a:latin typeface="Calibri Light" panose="020F0302020204030204" pitchFamily="34" charset="0"/>
                <a:ea typeface="Calibri Light" panose="020F0302020204030204" pitchFamily="34" charset="0"/>
                <a:cs typeface="Calibri Light" panose="020F0302020204030204" pitchFamily="34" charset="0"/>
              </a:rPr>
            </a:br>
            <a:r>
              <a:rPr lang="it-IT" sz="2500" dirty="0">
                <a:latin typeface="Calibri Light" panose="020F0302020204030204" pitchFamily="34" charset="0"/>
                <a:ea typeface="Calibri Light" panose="020F0302020204030204" pitchFamily="34" charset="0"/>
                <a:cs typeface="Calibri Light" panose="020F0302020204030204" pitchFamily="34" charset="0"/>
              </a:rPr>
              <a:t>- 15 ore di corso GENERAL</a:t>
            </a:r>
            <a:br>
              <a:rPr lang="it-IT" sz="2500" dirty="0">
                <a:latin typeface="Calibri Light" panose="020F0302020204030204" pitchFamily="34" charset="0"/>
                <a:ea typeface="Calibri Light" panose="020F0302020204030204" pitchFamily="34" charset="0"/>
                <a:cs typeface="Calibri Light" panose="020F0302020204030204" pitchFamily="34" charset="0"/>
              </a:rPr>
            </a:br>
            <a:r>
              <a:rPr lang="it-IT" sz="2500" dirty="0">
                <a:latin typeface="Calibri Light" panose="020F0302020204030204" pitchFamily="34" charset="0"/>
                <a:ea typeface="Calibri Light" panose="020F0302020204030204" pitchFamily="34" charset="0"/>
                <a:cs typeface="Calibri Light" panose="020F0302020204030204" pitchFamily="34" charset="0"/>
              </a:rPr>
              <a:t>- 3 ore di 21st Century Skills Workshops  </a:t>
            </a:r>
          </a:p>
          <a:p>
            <a:r>
              <a:rPr lang="it-IT" sz="2600" dirty="0">
                <a:latin typeface="Calibri Light" panose="020F0302020204030204" pitchFamily="34" charset="0"/>
                <a:ea typeface="Calibri Light" panose="020F0302020204030204" pitchFamily="34" charset="0"/>
                <a:cs typeface="Calibri Light" panose="020F0302020204030204" pitchFamily="34" charset="0"/>
              </a:rPr>
              <a:t>News 2026: la scuola sta avviando lo sviluppo di un entusiasmante nuovo curriculum di lingua inglese per l’estate 2026!</a:t>
            </a:r>
            <a:br>
              <a:rPr lang="it-IT" sz="2600" dirty="0">
                <a:latin typeface="Calibri Light" panose="020F0302020204030204" pitchFamily="34" charset="0"/>
                <a:ea typeface="Calibri Light" panose="020F0302020204030204" pitchFamily="34" charset="0"/>
                <a:cs typeface="Calibri Light" panose="020F0302020204030204" pitchFamily="34" charset="0"/>
              </a:rPr>
            </a:br>
            <a:r>
              <a:rPr lang="it-IT" sz="2600" dirty="0">
                <a:latin typeface="Calibri Light" panose="020F0302020204030204" pitchFamily="34" charset="0"/>
                <a:ea typeface="Calibri Light" panose="020F0302020204030204" pitchFamily="34" charset="0"/>
                <a:cs typeface="Calibri Light" panose="020F0302020204030204" pitchFamily="34" charset="0"/>
              </a:rPr>
              <a:t>Un nuovo curriculum di inglese per il XXI secolo, che utilizza strumenti didattici basati sull’intelligenza artificiale per offrire agli insegnanti la possibilità di rispondere in modo dinamico ai bisogni linguistici dei propri studenti.</a:t>
            </a:r>
            <a:br>
              <a:rPr lang="it-IT" dirty="0">
                <a:latin typeface="Calibri Light" panose="020F0302020204030204" pitchFamily="34" charset="0"/>
                <a:cs typeface="Calibri Light" panose="020F0302020204030204" pitchFamily="34" charset="0"/>
              </a:rPr>
            </a:br>
            <a:endParaRPr lang="it-IT" sz="2600" dirty="0">
              <a:latin typeface="Calibri Light" panose="020F0302020204030204" pitchFamily="34" charset="0"/>
              <a:ea typeface="Calibri Light" panose="020F0302020204030204" pitchFamily="34" charset="0"/>
              <a:cs typeface="Calibri Light" panose="020F0302020204030204" pitchFamily="34" charset="0"/>
            </a:endParaRPr>
          </a:p>
          <a:p>
            <a:r>
              <a:rPr lang="it-IT" sz="2600" dirty="0">
                <a:latin typeface="Calibri Light" panose="020F0302020204030204" pitchFamily="34" charset="0"/>
                <a:ea typeface="Calibri Light" panose="020F0302020204030204" pitchFamily="34" charset="0"/>
                <a:cs typeface="Calibri Light" panose="020F0302020204030204" pitchFamily="34" charset="0"/>
              </a:rPr>
              <a:t>A corso completato verrà rilasciato l’attestato di frequenza.</a:t>
            </a:r>
          </a:p>
          <a:p>
            <a:pPr marL="0" indent="0">
              <a:buNone/>
            </a:pPr>
            <a:endParaRPr lang="it-IT" dirty="0"/>
          </a:p>
        </p:txBody>
      </p:sp>
      <p:pic>
        <p:nvPicPr>
          <p:cNvPr id="2" name="Picture 2">
            <a:extLst>
              <a:ext uri="{FF2B5EF4-FFF2-40B4-BE49-F238E27FC236}">
                <a16:creationId xmlns:a16="http://schemas.microsoft.com/office/drawing/2014/main" id="{6D93DB9A-0905-C691-A768-697E3D9D83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7492" y="1120877"/>
            <a:ext cx="5551015" cy="369440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id="5" name="Segnaposto contenuto 4">
            <a:extLst>
              <a:ext uri="{FF2B5EF4-FFF2-40B4-BE49-F238E27FC236}">
                <a16:creationId xmlns:a16="http://schemas.microsoft.com/office/drawing/2014/main" id="{C79341AF-326D-9C84-18FB-F01EF0DCCA21}"/>
              </a:ext>
            </a:extLst>
          </p:cNvPr>
          <p:cNvSpPr>
            <a:spLocks noGrp="1"/>
          </p:cNvSpPr>
          <p:nvPr>
            <p:ph idx="1"/>
          </p:nvPr>
        </p:nvSpPr>
        <p:spPr>
          <a:xfrm>
            <a:off x="373626" y="825911"/>
            <a:ext cx="7295535" cy="5427406"/>
          </a:xfrm>
        </p:spPr>
        <p:txBody>
          <a:bodyPr>
            <a:normAutofit/>
          </a:bodyPr>
          <a:lstStyle/>
          <a:p>
            <a:pPr indent="0" marL="0">
              <a:buNone/>
            </a:pPr>
            <a:r>
              <a:rPr dirty="0" lang="it-IT" sz="2400" u="sng">
                <a:latin charset="0" panose="020F0502020204030204" pitchFamily="34" typeface="Calibri"/>
                <a:ea charset="0" panose="020F0502020204030204" pitchFamily="34" typeface="Calibri"/>
                <a:cs charset="0" panose="020F0502020204030204" pitchFamily="34" typeface="Calibri"/>
              </a:rPr>
              <a:t>GITE:</a:t>
            </a:r>
            <a:br>
              <a:rPr dirty="0" lang="it-IT" sz="2400" u="sng">
                <a:latin charset="0" panose="020F0502020204030204" pitchFamily="34" typeface="Calibri"/>
                <a:ea charset="0" panose="020F0502020204030204" pitchFamily="34" typeface="Calibri"/>
                <a:cs charset="0" panose="020F0502020204030204" pitchFamily="34" typeface="Calibri"/>
              </a:rPr>
            </a:br>
            <a:r>
              <a:rPr b="0" baseline="0" dirty="0" i="0" lang="it-IT" strike="noStrike" sz="1800" u="none">
                <a:solidFill>
                  <a:srgbClr val="181818"/>
                </a:solidFill>
                <a:latin charset="0" panose="020F0302020204030204" pitchFamily="34" typeface="Calibri Light"/>
                <a:ea charset="0" panose="020F0302020204030204" pitchFamily="34" typeface="Calibri Light"/>
                <a:cs charset="0" panose="020F0302020204030204" pitchFamily="34" typeface="Calibri Light"/>
              </a:rPr>
              <a:t>Le escursioni costituiscono uno strumento didattico formidabile: si esplorano nuove realtà, si visitano luoghi di interesse e s’impara moltissimo sulla storia, le tradizioni, usi e costumi locali. </a:t>
            </a:r>
            <a:endParaRPr dirty="0" lang="it-IT" sz="800" u="sng">
              <a:latin charset="0" panose="020F0502020204030204" pitchFamily="34" typeface="Calibri"/>
              <a:ea charset="0" panose="020F0502020204030204" pitchFamily="34" typeface="Calibri"/>
              <a:cs charset="0" panose="020F0502020204030204" pitchFamily="34" typeface="Calibri"/>
            </a:endParaRPr>
          </a:p>
          <a:p>
            <a:r>
              <a:rPr dirty="0" lang="it-IT" sz="1800">
                <a:latin charset="0" panose="020F0302020204030204" pitchFamily="34" typeface="Calibri Light"/>
                <a:ea charset="0" panose="020F0302020204030204" pitchFamily="34" typeface="Calibri Light"/>
                <a:cs charset="0" panose="020F0302020204030204" pitchFamily="34" typeface="Calibri Light"/>
              </a:rPr>
              <a:t>3 gite di un’intera giornata (Londra, Stratford-</a:t>
            </a:r>
            <a:r>
              <a:rPr dirty="0" err="1" lang="it-IT" sz="1800">
                <a:latin charset="0" panose="020F0302020204030204" pitchFamily="34" typeface="Calibri Light"/>
                <a:ea charset="0" panose="020F0302020204030204" pitchFamily="34" typeface="Calibri Light"/>
                <a:cs charset="0" panose="020F0302020204030204" pitchFamily="34" typeface="Calibri Light"/>
              </a:rPr>
              <a:t>Upon</a:t>
            </a:r>
            <a:r>
              <a:rPr dirty="0" lang="it-IT" sz="1800">
                <a:latin charset="0" panose="020F0302020204030204" pitchFamily="34" typeface="Calibri Light"/>
                <a:ea charset="0" panose="020F0302020204030204" pitchFamily="34" typeface="Calibri Light"/>
                <a:cs charset="0" panose="020F0302020204030204" pitchFamily="34" typeface="Calibri Light"/>
              </a:rPr>
              <a:t> Avon e Oxford)</a:t>
            </a:r>
          </a:p>
          <a:p>
            <a:r>
              <a:rPr dirty="0" lang="it-IT" sz="1800">
                <a:solidFill>
                  <a:srgbClr val="181818"/>
                </a:solidFill>
                <a:latin charset="0" panose="020F0302020204030204" pitchFamily="34" typeface="Calibri Light"/>
                <a:ea charset="0" panose="020F0302020204030204" pitchFamily="34" typeface="Calibri Light"/>
                <a:cs charset="0" panose="020F0302020204030204" pitchFamily="34" typeface="Calibri Light"/>
              </a:rPr>
              <a:t>2 Walking Tour di mezza giornata in città, con lo Staff della scuola, una per fare </a:t>
            </a:r>
            <a:r>
              <a:rPr dirty="0" err="1" lang="it-IT" sz="1800">
                <a:solidFill>
                  <a:srgbClr val="181818"/>
                </a:solidFill>
                <a:latin charset="0" panose="020F0302020204030204" pitchFamily="34" typeface="Calibri Light"/>
                <a:ea charset="0" panose="020F0302020204030204" pitchFamily="34" typeface="Calibri Light"/>
                <a:cs charset="0" panose="020F0302020204030204" pitchFamily="34" typeface="Calibri Light"/>
              </a:rPr>
              <a:t>punting</a:t>
            </a:r>
            <a:r>
              <a:rPr dirty="0" lang="it-IT" sz="1800">
                <a:solidFill>
                  <a:srgbClr val="181818"/>
                </a:solidFill>
                <a:latin charset="0" panose="020F0302020204030204" pitchFamily="34" typeface="Calibri Light"/>
                <a:ea charset="0" panose="020F0302020204030204" pitchFamily="34" typeface="Calibri Light"/>
                <a:cs charset="0" panose="020F0302020204030204" pitchFamily="34" typeface="Calibri Light"/>
              </a:rPr>
              <a:t> sul fiume </a:t>
            </a:r>
            <a:r>
              <a:rPr dirty="0" err="1" lang="it-IT" sz="1800">
                <a:solidFill>
                  <a:srgbClr val="181818"/>
                </a:solidFill>
                <a:latin charset="0" panose="020F0302020204030204" pitchFamily="34" typeface="Calibri Light"/>
                <a:ea charset="0" panose="020F0302020204030204" pitchFamily="34" typeface="Calibri Light"/>
                <a:cs charset="0" panose="020F0302020204030204" pitchFamily="34" typeface="Calibri Light"/>
              </a:rPr>
              <a:t>Cam</a:t>
            </a:r>
            <a:r>
              <a:rPr dirty="0" lang="it-IT" sz="1800">
                <a:solidFill>
                  <a:srgbClr val="181818"/>
                </a:solidFill>
                <a:latin charset="0" panose="020F0302020204030204" pitchFamily="34" typeface="Calibri Light"/>
                <a:ea charset="0" panose="020F0302020204030204" pitchFamily="34" typeface="Calibri Light"/>
                <a:cs charset="0" panose="020F0302020204030204" pitchFamily="34" typeface="Calibri Light"/>
              </a:rPr>
              <a:t> e una per visitare lo Sedgwick Museum of Earth Museum (ingressi inclusi)</a:t>
            </a:r>
          </a:p>
          <a:p>
            <a:r>
              <a:rPr dirty="0" lang="it-IT" sz="1800">
                <a:solidFill>
                  <a:srgbClr val="181818"/>
                </a:solidFill>
                <a:latin charset="0" panose="020F0302020204030204" pitchFamily="34" typeface="Calibri Light"/>
                <a:ea charset="0" panose="020F0302020204030204" pitchFamily="34" typeface="Calibri Light"/>
                <a:cs charset="0" panose="020F0302020204030204" pitchFamily="34" typeface="Calibri Light"/>
              </a:rPr>
              <a:t>2 Walking Tour di mezza giornata in città, con lo Staff della scuola, una per scoprirne ogni angolo e una per visitare una delle università della città (ingressi esclusi)</a:t>
            </a:r>
          </a:p>
          <a:p>
            <a:r>
              <a:rPr dirty="0" i="1" lang="it-IT" sz="1100">
                <a:solidFill>
                  <a:srgbClr val="4A4E57"/>
                </a:solidFill>
                <a:latin charset="0" panose="020B0502040204020203" pitchFamily="34" typeface="Nirmala UI"/>
                <a:ea charset="0" panose="020B0502040204020203" pitchFamily="34" typeface="Nirmala UI"/>
                <a:cs charset="0" panose="020B0502040204020203" pitchFamily="34" typeface="Nirmala UI"/>
              </a:rPr>
              <a:t>Le gite potrebbero subire lievi variazioni prima della partenza.</a:t>
            </a:r>
            <a:br>
              <a:rPr dirty="0" lang="it-IT" sz="1100">
                <a:solidFill>
                  <a:srgbClr val="4A4E57"/>
                </a:solidFill>
                <a:latin charset="0" panose="020B0502040204020203" pitchFamily="34" typeface="Nirmala UI"/>
                <a:ea charset="0" panose="020B0502040204020203" pitchFamily="34" typeface="Nirmala UI"/>
                <a:cs charset="0" panose="020B0502040204020203" pitchFamily="34" typeface="Nirmala UI"/>
              </a:rPr>
            </a:br>
            <a:r>
              <a:rPr dirty="0" i="1" lang="it-IT" sz="1100">
                <a:solidFill>
                  <a:srgbClr val="4A4E57"/>
                </a:solidFill>
                <a:latin charset="0" panose="020B0502040204020203" pitchFamily="34" typeface="Nirmala UI"/>
                <a:ea charset="0" panose="020B0502040204020203" pitchFamily="34" typeface="Nirmala UI"/>
                <a:cs charset="0" panose="020B0502040204020203" pitchFamily="34" typeface="Nirmala UI"/>
              </a:rPr>
              <a:t>Il programma definitivo verrà consegnato ai Capigruppo all’arrivo in loco.</a:t>
            </a:r>
            <a:endParaRPr dirty="0" lang="it-IT" sz="1100">
              <a:solidFill>
                <a:srgbClr val="4A4E57"/>
              </a:solidFill>
              <a:latin charset="0" panose="020B0502040204020203" pitchFamily="34" typeface="Nirmala UI"/>
              <a:ea charset="0" panose="020B0502040204020203" pitchFamily="34" typeface="Nirmala UI"/>
              <a:cs charset="0" panose="020B0502040204020203" pitchFamily="34" typeface="Nirmala UI"/>
            </a:endParaRPr>
          </a:p>
          <a:p>
            <a:endParaRPr dirty="0" lang="it-IT" sz="1800">
              <a:solidFill>
                <a:srgbClr val="181818"/>
              </a:solidFill>
              <a:latin charset="0" panose="020F0302020204030204" pitchFamily="34" typeface="Calibri Light"/>
              <a:ea charset="0" panose="020F0302020204030204" pitchFamily="34" typeface="Calibri Light"/>
              <a:cs charset="0" panose="020F0302020204030204" pitchFamily="34" typeface="Calibri Light"/>
            </a:endParaRPr>
          </a:p>
          <a:p>
            <a:endParaRPr dirty="0" lang="it-IT" sz="100">
              <a:latin charset="0" panose="020F0302020204030204" pitchFamily="34" typeface="Calibri Light"/>
              <a:ea charset="0" panose="020F0302020204030204" pitchFamily="34" typeface="Calibri Light"/>
              <a:cs charset="0" panose="020F0302020204030204" pitchFamily="34" typeface="Calibri Light"/>
            </a:endParaRPr>
          </a:p>
          <a:p>
            <a:pPr algn="l" indent="0" marL="0">
              <a:buNone/>
            </a:pPr>
            <a:endParaRPr b="0" dirty="0" i="1" lang="it-IT" sz="1400">
              <a:solidFill>
                <a:srgbClr val="4A4E57"/>
              </a:solidFill>
              <a:effectLst/>
              <a:latin charset="0" panose="020B0502040204020203" pitchFamily="34" typeface="Nirmala UI"/>
              <a:ea charset="0" panose="020B0502040204020203" pitchFamily="34" typeface="Nirmala UI"/>
              <a:cs charset="0" panose="020B0502040204020203" pitchFamily="34" typeface="Nirmala UI"/>
            </a:endParaRPr>
          </a:p>
          <a:p>
            <a:pPr algn="l" indent="0" marL="0">
              <a:buNone/>
            </a:pPr>
            <a:endParaRPr b="0" dirty="0" i="1" lang="it-IT" sz="1400">
              <a:solidFill>
                <a:srgbClr val="4A4E57"/>
              </a:solidFill>
              <a:effectLst/>
              <a:latin charset="0" panose="020B0502040204020203" pitchFamily="34" typeface="Nirmala UI"/>
              <a:ea charset="0" panose="020B0502040204020203" pitchFamily="34" typeface="Nirmala UI"/>
              <a:cs charset="0" panose="020B0502040204020203" pitchFamily="34" typeface="Nirmala UI"/>
            </a:endParaRPr>
          </a:p>
          <a:p>
            <a:pPr indent="0" marL="0">
              <a:buNone/>
            </a:pPr>
            <a:endParaRPr dirty="0" lang="it-IT">
              <a:latin charset="0" panose="020F0302020204030204" pitchFamily="34" typeface="Calibri Light"/>
              <a:ea charset="0" panose="020F0302020204030204" pitchFamily="34" typeface="Calibri Light"/>
              <a:cs charset="0" panose="020F0302020204030204" pitchFamily="34" typeface="Calibri Light"/>
            </a:endParaRPr>
          </a:p>
        </p:txBody>
      </p:sp>
      <p:pic>
        <p:nvPicPr>
          <p:cNvPr descr="Immagine che contiene disegno, vestiti, schizzo, cartone animato&#10;&#10;Descrizione generata automaticamente" id="6" name="Immagine 5">
            <a:extLst>
              <a:ext uri="{FF2B5EF4-FFF2-40B4-BE49-F238E27FC236}">
                <a16:creationId xmlns:a16="http://schemas.microsoft.com/office/drawing/2014/main" id="{A7118488-D06F-9902-C29E-F3CBDA3DD0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85935" y="4065025"/>
            <a:ext cx="983226" cy="983226"/>
          </a:xfrm>
          <a:prstGeom prst="rect">
            <a:avLst/>
          </a:prstGeom>
        </p:spPr>
      </p:pic>
      <p:pic>
        <p:nvPicPr>
          <p:cNvPr id="3074" name="Picture 2">
            <a:extLst>
              <a:ext uri="{FF2B5EF4-FFF2-40B4-BE49-F238E27FC236}">
                <a16:creationId xmlns:a16="http://schemas.microsoft.com/office/drawing/2014/main" id="{2D43C7BA-F15C-D79D-7B1F-54031BB10AB7}"/>
              </a:ext>
            </a:extLst>
          </p:cNvPr>
          <p:cNvPicPr>
            <a:picLocks noChangeArrowheads="1" noChangeAspect="1"/>
          </p:cNvPicPr>
          <p:nvPr/>
        </p:nvPicPr>
        <p:blipFill rotWithShape="1">
          <a:blip r:embed="rId3">
            <a:extLst>
              <a:ext uri="{28A0092B-C50C-407E-A947-70E740481C1C}">
                <a14:useLocalDpi xmlns:a14="http://schemas.microsoft.com/office/drawing/2010/main" val="0"/>
              </a:ext>
            </a:extLst>
          </a:blip>
          <a:srcRect b="13"/>
          <a:stretch>
            <a:fillRect/>
          </a:stretch>
        </p:blipFill>
        <p:spPr bwMode="auto">
          <a:xfrm>
            <a:off x="8082117" y="705712"/>
            <a:ext cx="3254478" cy="43425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6130011"/>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4AA503-029D-97FA-8E99-98C5B0015C74}"/>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8C82C91-B894-2A1B-9F39-98757058FAC3}"/>
              </a:ext>
            </a:extLst>
          </p:cNvPr>
          <p:cNvSpPr>
            <a:spLocks noGrp="1"/>
          </p:cNvSpPr>
          <p:nvPr>
            <p:ph idx="1"/>
          </p:nvPr>
        </p:nvSpPr>
        <p:spPr>
          <a:xfrm>
            <a:off x="436457" y="985112"/>
            <a:ext cx="4124184" cy="3872023"/>
          </a:xfrm>
        </p:spPr>
        <p:txBody>
          <a:bodyPr>
            <a:normAutofit/>
          </a:bodyPr>
          <a:lstStyle/>
          <a:p>
            <a:r>
              <a:rPr lang="it-IT" u="sng" dirty="0"/>
              <a:t>LONDRA:</a:t>
            </a:r>
            <a:endParaRPr lang="it-IT" dirty="0"/>
          </a:p>
          <a:p>
            <a:pPr marL="0" lvl="0" indent="0">
              <a:buNone/>
            </a:pPr>
            <a:r>
              <a:rPr lang="it-IT" dirty="0">
                <a:latin typeface="Calibri Light" panose="020F0302020204030204" pitchFamily="34" charset="0"/>
                <a:ea typeface="Calibri Light" panose="020F0302020204030204" pitchFamily="34" charset="0"/>
                <a:cs typeface="Calibri Light" panose="020F0302020204030204" pitchFamily="34" charset="0"/>
              </a:rPr>
              <a:t>Londra, metropoli vibrante dove storia e modernità si incontrano ad ogni angolo, ha qualcosa di speciale ed è difficile resistere al suo fascino. </a:t>
            </a:r>
          </a:p>
          <a:p>
            <a:pPr marL="0" lvl="0" indent="0">
              <a:buNone/>
            </a:pPr>
            <a:r>
              <a:rPr lang="it-IT" dirty="0">
                <a:latin typeface="Calibri Light" panose="020F0302020204030204" pitchFamily="34" charset="0"/>
                <a:ea typeface="Calibri Light" panose="020F0302020204030204" pitchFamily="34" charset="0"/>
                <a:cs typeface="Calibri Light" panose="020F0302020204030204" pitchFamily="34" charset="0"/>
              </a:rPr>
              <a:t>Sarete accompagnati in un Walking Tour della città per visitare le sue principali attrazioni, un museo e respirare l’atmosfera londinese.</a:t>
            </a:r>
          </a:p>
          <a:p>
            <a:pPr marL="0" indent="0">
              <a:buNone/>
            </a:pPr>
            <a:r>
              <a:rPr lang="it-IT" dirty="0">
                <a:latin typeface="Calibri Light" panose="020F0302020204030204" pitchFamily="34" charset="0"/>
                <a:ea typeface="Calibri Light" panose="020F0302020204030204" pitchFamily="34" charset="0"/>
                <a:cs typeface="Calibri Light" panose="020F0302020204030204" pitchFamily="34" charset="0"/>
              </a:rPr>
              <a:t> </a:t>
            </a:r>
          </a:p>
          <a:p>
            <a:pPr marL="0" indent="0">
              <a:buNone/>
            </a:pPr>
            <a:endParaRPr lang="it-IT" sz="1800" dirty="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2" name="image.jpeg" descr="image.jpeg">
            <a:extLst>
              <a:ext uri="{FF2B5EF4-FFF2-40B4-BE49-F238E27FC236}">
                <a16:creationId xmlns:a16="http://schemas.microsoft.com/office/drawing/2014/main" id="{9519B454-C3DE-8041-EA44-99584B9151A2}"/>
              </a:ext>
            </a:extLst>
          </p:cNvPr>
          <p:cNvPicPr>
            <a:picLocks noChangeAspect="1"/>
          </p:cNvPicPr>
          <p:nvPr/>
        </p:nvPicPr>
        <p:blipFill>
          <a:blip r:embed="rId2"/>
          <a:stretch>
            <a:fillRect/>
          </a:stretch>
        </p:blipFill>
        <p:spPr>
          <a:xfrm>
            <a:off x="5446980" y="755922"/>
            <a:ext cx="6308563" cy="4101213"/>
          </a:xfrm>
          <a:prstGeom prst="rect">
            <a:avLst/>
          </a:prstGeom>
          <a:ln w="12700">
            <a:miter lim="400000"/>
          </a:ln>
        </p:spPr>
      </p:pic>
      <p:sp>
        <p:nvSpPr>
          <p:cNvPr id="7" name="CasellaDiTesto 6">
            <a:extLst>
              <a:ext uri="{FF2B5EF4-FFF2-40B4-BE49-F238E27FC236}">
                <a16:creationId xmlns:a16="http://schemas.microsoft.com/office/drawing/2014/main" id="{920F6A82-E971-A377-B58D-556CA614DCF4}"/>
              </a:ext>
            </a:extLst>
          </p:cNvPr>
          <p:cNvSpPr txBox="1"/>
          <p:nvPr/>
        </p:nvSpPr>
        <p:spPr>
          <a:xfrm>
            <a:off x="3048000" y="2073168"/>
            <a:ext cx="6096000" cy="1511889"/>
          </a:xfrm>
          <a:prstGeom prst="rect">
            <a:avLst/>
          </a:prstGeom>
          <a:noFill/>
        </p:spPr>
        <p:txBody>
          <a:bodyPr wrap="square">
            <a:spAutoFit/>
          </a:bodyPr>
          <a:lstStyle/>
          <a:p>
            <a:pPr marL="457200">
              <a:lnSpc>
                <a:spcPct val="107000"/>
              </a:lnSpc>
              <a:spcAft>
                <a:spcPts val="800"/>
              </a:spcAft>
              <a:buNone/>
            </a:pPr>
            <a:r>
              <a:rPr lang="it-IT" sz="1800" kern="1200" dirty="0">
                <a:solidFill>
                  <a:srgbClr val="0E2841"/>
                </a:solidFill>
                <a:effectLst/>
                <a:latin typeface="Calibri Light" panose="020F0302020204030204" pitchFamily="34" charset="0"/>
                <a:ea typeface="Calibri Light" panose="020F0302020204030204" pitchFamily="34" charset="0"/>
                <a:cs typeface="Times New Roman" panose="02020603050405020304" pitchFamily="18" charset="0"/>
              </a:rPr>
              <a:t>.</a:t>
            </a:r>
            <a:endParaRPr lang="it-IT" sz="14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r>
              <a:rPr lang="it-IT" sz="1800" kern="1200" dirty="0">
                <a:solidFill>
                  <a:srgbClr val="0E2841"/>
                </a:solidFill>
                <a:effectLst/>
                <a:latin typeface="Calibri Light" panose="020F0302020204030204" pitchFamily="34" charset="0"/>
                <a:ea typeface="Calibri Light" panose="020F0302020204030204" pitchFamily="34" charset="0"/>
                <a:cs typeface="Times New Roman" panose="02020603050405020304" pitchFamily="18" charset="0"/>
              </a:rPr>
              <a:t> </a:t>
            </a:r>
          </a:p>
          <a:p>
            <a:pPr>
              <a:lnSpc>
                <a:spcPct val="107000"/>
              </a:lnSpc>
              <a:spcAft>
                <a:spcPts val="800"/>
              </a:spcAft>
              <a:buNone/>
            </a:pPr>
            <a:endParaRPr lang="it-IT" dirty="0">
              <a:solidFill>
                <a:srgbClr val="0E2841"/>
              </a:solidFill>
              <a:latin typeface="Calibri Light" panose="020F0302020204030204" pitchFamily="34" charset="0"/>
              <a:ea typeface="Calibri Light" panose="020F0302020204030204" pitchFamily="34" charset="0"/>
              <a:cs typeface="Times New Roman" panose="02020603050405020304" pitchFamily="18" charset="0"/>
            </a:endParaRPr>
          </a:p>
          <a:p>
            <a:pPr>
              <a:lnSpc>
                <a:spcPct val="107000"/>
              </a:lnSpc>
              <a:spcAft>
                <a:spcPts val="800"/>
              </a:spcAft>
              <a:buNone/>
            </a:pPr>
            <a:endParaRPr lang="it-IT" sz="14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4046339978"/>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504F3-8CD6-61CE-2144-3C1AEFB0C0D5}"/>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308008F4-30FE-C203-5DB0-46B2ED51BBEB}"/>
              </a:ext>
            </a:extLst>
          </p:cNvPr>
          <p:cNvSpPr>
            <a:spLocks noGrp="1"/>
          </p:cNvSpPr>
          <p:nvPr>
            <p:ph idx="1"/>
          </p:nvPr>
        </p:nvSpPr>
        <p:spPr>
          <a:xfrm>
            <a:off x="564275" y="835767"/>
            <a:ext cx="4479673" cy="3738243"/>
          </a:xfrm>
        </p:spPr>
        <p:txBody>
          <a:bodyPr>
            <a:normAutofit fontScale="77500" lnSpcReduction="20000"/>
          </a:bodyPr>
          <a:lstStyle/>
          <a:p>
            <a:pPr marL="0" indent="0">
              <a:buNone/>
            </a:pPr>
            <a:endParaRPr lang="it-IT" sz="2800" dirty="0"/>
          </a:p>
          <a:p>
            <a:pPr>
              <a:buFont typeface="Wingdings" panose="05000000000000000000" pitchFamily="2" charset="2"/>
              <a:buChar char="§"/>
            </a:pPr>
            <a:r>
              <a:rPr lang="it-IT" sz="3100" u="sng" dirty="0">
                <a:latin typeface="Calibri" panose="020F0502020204030204" pitchFamily="34" charset="0"/>
                <a:ea typeface="Calibri" panose="020F0502020204030204" pitchFamily="34" charset="0"/>
                <a:cs typeface="Calibri" panose="020F0502020204030204" pitchFamily="34" charset="0"/>
              </a:rPr>
              <a:t>STRATFORD UPON AVON:</a:t>
            </a:r>
            <a:br>
              <a:rPr lang="it-IT" sz="2600" u="sng" dirty="0">
                <a:latin typeface="Calibri" panose="020F0502020204030204" pitchFamily="34" charset="0"/>
                <a:ea typeface="Calibri" panose="020F0502020204030204" pitchFamily="34" charset="0"/>
                <a:cs typeface="Calibri" panose="020F0502020204030204" pitchFamily="34" charset="0"/>
              </a:rPr>
            </a:br>
            <a:endParaRPr lang="it-IT" sz="2600" u="sng"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it-IT" sz="2400" dirty="0">
                <a:latin typeface="Calibri Light" panose="020F0302020204030204" pitchFamily="34" charset="0"/>
                <a:ea typeface="Calibri Light" panose="020F0302020204030204" pitchFamily="34" charset="0"/>
                <a:cs typeface="Calibri Light" panose="020F0302020204030204" pitchFamily="34" charset="0"/>
              </a:rPr>
              <a:t>è una pittoresca cittadina inglese situata nella contea del </a:t>
            </a:r>
            <a:r>
              <a:rPr lang="it-IT" sz="2400" dirty="0" err="1">
                <a:latin typeface="Calibri Light" panose="020F0302020204030204" pitchFamily="34" charset="0"/>
                <a:ea typeface="Calibri Light" panose="020F0302020204030204" pitchFamily="34" charset="0"/>
                <a:cs typeface="Calibri Light" panose="020F0302020204030204" pitchFamily="34" charset="0"/>
              </a:rPr>
              <a:t>Warwickshire</a:t>
            </a:r>
            <a:r>
              <a:rPr lang="it-IT" sz="2400" dirty="0">
                <a:latin typeface="Calibri Light" panose="020F0302020204030204" pitchFamily="34" charset="0"/>
                <a:ea typeface="Calibri Light" panose="020F0302020204030204" pitchFamily="34" charset="0"/>
                <a:cs typeface="Calibri Light" panose="020F0302020204030204" pitchFamily="34" charset="0"/>
              </a:rPr>
              <a:t>, celebre in tutto il mondo per essere il luogo di nascita di William Shakespeare. </a:t>
            </a:r>
          </a:p>
          <a:p>
            <a:pPr marL="0" indent="0">
              <a:buNone/>
            </a:pPr>
            <a:r>
              <a:rPr lang="it-IT" sz="2400" dirty="0">
                <a:latin typeface="Calibri Light" panose="020F0302020204030204" pitchFamily="34" charset="0"/>
                <a:ea typeface="Calibri Light" panose="020F0302020204030204" pitchFamily="34" charset="0"/>
                <a:cs typeface="Calibri Light" panose="020F0302020204030204" pitchFamily="34" charset="0"/>
              </a:rPr>
              <a:t>Attraversata dal fiume Avon, offre un’atmosfera affascinante e ricca di storia.</a:t>
            </a:r>
          </a:p>
          <a:p>
            <a:pPr marL="0" indent="0">
              <a:buNone/>
            </a:pPr>
            <a:r>
              <a:rPr lang="it-IT" sz="2400" dirty="0">
                <a:latin typeface="Calibri Light" panose="020F0302020204030204" pitchFamily="34" charset="0"/>
                <a:ea typeface="Calibri Light" panose="020F0302020204030204" pitchFamily="34" charset="0"/>
                <a:cs typeface="Calibri Light" panose="020F0302020204030204" pitchFamily="34" charset="0"/>
              </a:rPr>
              <a:t>Visiterete la città e la casa natale del famoso scrittore.</a:t>
            </a:r>
          </a:p>
          <a:p>
            <a:pPr marL="0" indent="0">
              <a:buNone/>
            </a:pPr>
            <a:r>
              <a:rPr lang="it-IT" dirty="0"/>
              <a:t> </a:t>
            </a:r>
            <a:endParaRPr lang="it-IT" sz="2800" dirty="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8" name="Picture 2" descr="Shakespeare's Birthplace, Stratford-upon-Avon">
            <a:extLst>
              <a:ext uri="{FF2B5EF4-FFF2-40B4-BE49-F238E27FC236}">
                <a16:creationId xmlns:a16="http://schemas.microsoft.com/office/drawing/2014/main" id="{0ACD6B93-5608-3286-D281-904F28932F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27407" y="835767"/>
            <a:ext cx="5653548" cy="4056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5646628"/>
      </p:ext>
    </p:extLst>
  </p:cSld>
  <p:clrMapOvr>
    <a:masterClrMapping/>
  </p:clrMapOvr>
  <p:transition spd="slow">
    <p:push dir="u"/>
  </p:transition>
</p:sld>
</file>

<file path=ppt/theme/theme1.xml><?xml version="1.0" encoding="utf-8"?>
<a:theme xmlns:a="http://schemas.openxmlformats.org/drawingml/2006/main" name="Dividendi">
  <a:themeElements>
    <a:clrScheme name="Dividendi">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Dividendi">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i">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ppt/theme/theme2.xml><?xml version="1.0" encoding="utf-8"?>
<a:theme xmlns:a="http://schemas.openxmlformats.org/drawingml/2006/main" name="Tema di Office">
  <a:themeElements>
    <a:clrScheme name="Tema di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Tema di Office">
      <a:majorFont>
        <a:latin typeface="Calibri"/>
        <a:ea typeface="Calibri"/>
        <a:cs typeface="Calibri"/>
      </a:majorFont>
      <a:minorFont>
        <a:latin typeface="Helvetica"/>
        <a:ea typeface="Helvetica"/>
        <a:cs typeface="Helvetica"/>
      </a:minorFont>
    </a:fontScheme>
    <a:fmtScheme name="Tema di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Dividendi</Template>
  <TotalTime>10</TotalTime>
  <Words>1291</Words>
  <Application>Microsoft Office PowerPoint</Application>
  <PresentationFormat>Widescreen</PresentationFormat>
  <Paragraphs>95</Paragraphs>
  <Slides>18</Slides>
  <Notes>1</Notes>
  <HiddenSlides>0</HiddenSlides>
  <MMClips>0</MMClips>
  <ScaleCrop>false</ScaleCrop>
  <HeadingPairs>
    <vt:vector size="6" baseType="variant">
      <vt:variant>
        <vt:lpstr>Caratteri utilizzati</vt:lpstr>
      </vt:variant>
      <vt:variant>
        <vt:i4>11</vt:i4>
      </vt:variant>
      <vt:variant>
        <vt:lpstr>Tema</vt:lpstr>
      </vt:variant>
      <vt:variant>
        <vt:i4>1</vt:i4>
      </vt:variant>
      <vt:variant>
        <vt:lpstr>Titoli diapositive</vt:lpstr>
      </vt:variant>
      <vt:variant>
        <vt:i4>18</vt:i4>
      </vt:variant>
    </vt:vector>
  </HeadingPairs>
  <TitlesOfParts>
    <vt:vector size="30" baseType="lpstr">
      <vt:lpstr>Aptos</vt:lpstr>
      <vt:lpstr>Calibri</vt:lpstr>
      <vt:lpstr>Calibri Light</vt:lpstr>
      <vt:lpstr>Cavolini</vt:lpstr>
      <vt:lpstr>Gill Sans MT</vt:lpstr>
      <vt:lpstr>Nirmala UI</vt:lpstr>
      <vt:lpstr>Raleway</vt:lpstr>
      <vt:lpstr>Segoe UI Emoji</vt:lpstr>
      <vt:lpstr>Symbol</vt:lpstr>
      <vt:lpstr>Wingdings</vt:lpstr>
      <vt:lpstr>Wingdings 2</vt:lpstr>
      <vt:lpstr>Dividendi</vt:lpstr>
      <vt:lpstr>Presentazione standard di PowerPoint</vt:lpstr>
      <vt:lpstr>CAMBRIDGE – ANGLIA RUSKIN UNIVERSITY 2026</vt:lpstr>
      <vt:lpstr>Presentazione standard di PowerPoint</vt:lpstr>
      <vt:lpstr>.</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Cambridge – anglia ruskin university</vt:lpstr>
      <vt:lpstr>COME ISCRIVERSI</vt:lpstr>
      <vt:lpstr>OFFERTE SPECIALI</vt:lpstr>
      <vt:lpstr>OFFERTE SPECIALI</vt:lpstr>
      <vt:lpstr>OFFERTE SPECIALI</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Marca</dc:creator>
  <cp:lastModifiedBy>Chiara Olivari</cp:lastModifiedBy>
  <cp:revision>1</cp:revision>
  <dcterms:modified xsi:type="dcterms:W3CDTF">2025-10-14T15:39:31Z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name="NXPowerLiteLastOptimized" pid="2">
    <vt:lpwstr>949719</vt:lpwstr>
  </property>
  <property fmtid="{D5CDD505-2E9C-101B-9397-08002B2CF9AE}" name="NXPowerLiteSettings" pid="3">
    <vt:lpwstr>F7000400038000</vt:lpwstr>
  </property>
  <property fmtid="{D5CDD505-2E9C-101B-9397-08002B2CF9AE}" name="NXPowerLiteVersion" pid="4">
    <vt:lpwstr>S10.9.4</vt:lpwstr>
  </property>
</Properties>
</file>