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1"/>
  </p:sldMasterIdLst>
  <p:notesMasterIdLst>
    <p:notesMasterId r:id="rId18"/>
  </p:notesMasterIdLst>
  <p:sldIdLst>
    <p:sldId id="295" r:id="rId2"/>
    <p:sldId id="291" r:id="rId3"/>
    <p:sldId id="258" r:id="rId4"/>
    <p:sldId id="257" r:id="rId5"/>
    <p:sldId id="260" r:id="rId6"/>
    <p:sldId id="259" r:id="rId7"/>
    <p:sldId id="269" r:id="rId8"/>
    <p:sldId id="292" r:id="rId9"/>
    <p:sldId id="299" r:id="rId10"/>
    <p:sldId id="316" r:id="rId11"/>
    <p:sldId id="300" r:id="rId12"/>
    <p:sldId id="297" r:id="rId13"/>
    <p:sldId id="311" r:id="rId14"/>
    <p:sldId id="312" r:id="rId15"/>
    <p:sldId id="314"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8F634-1AFD-41C3-9D44-83DF542D1FE4}" v="1" dt="2025-10-16T14:28:51.76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nuela Marca" userId="b9e67590-a423-466d-821f-072eaf8759cc" providerId="ADAL" clId="{7327E6BA-0191-4517-81BB-36819202A199}"/>
    <pc:docChg chg="undo custSel delSld modSld">
      <pc:chgData name="Emanuela Marca" userId="b9e67590-a423-466d-821f-072eaf8759cc" providerId="ADAL" clId="{7327E6BA-0191-4517-81BB-36819202A199}" dt="2024-11-18T15:10:14.264" v="326" actId="20577"/>
      <pc:docMkLst>
        <pc:docMk/>
      </pc:docMkLst>
      <pc:sldChg chg="addSp delSp modSp mod">
        <pc:chgData name="Emanuela Marca" userId="b9e67590-a423-466d-821f-072eaf8759cc" providerId="ADAL" clId="{7327E6BA-0191-4517-81BB-36819202A199}" dt="2024-11-18T15:02:30.270" v="44" actId="1076"/>
        <pc:sldMkLst>
          <pc:docMk/>
          <pc:sldMk cId="0" sldId="257"/>
        </pc:sldMkLst>
      </pc:sldChg>
      <pc:sldChg chg="addSp delSp modSp mod">
        <pc:chgData name="Emanuela Marca" userId="b9e67590-a423-466d-821f-072eaf8759cc" providerId="ADAL" clId="{7327E6BA-0191-4517-81BB-36819202A199}" dt="2024-11-18T15:01:47.382" v="40" actId="1076"/>
        <pc:sldMkLst>
          <pc:docMk/>
          <pc:sldMk cId="0" sldId="258"/>
        </pc:sldMkLst>
      </pc:sldChg>
      <pc:sldChg chg="addSp delSp modSp mod">
        <pc:chgData name="Emanuela Marca" userId="b9e67590-a423-466d-821f-072eaf8759cc" providerId="ADAL" clId="{7327E6BA-0191-4517-81BB-36819202A199}" dt="2024-11-18T15:04:59.292" v="145" actId="1076"/>
        <pc:sldMkLst>
          <pc:docMk/>
          <pc:sldMk cId="0" sldId="259"/>
        </pc:sldMkLst>
      </pc:sldChg>
      <pc:sldChg chg="addSp delSp modSp mod">
        <pc:chgData name="Emanuela Marca" userId="b9e67590-a423-466d-821f-072eaf8759cc" providerId="ADAL" clId="{7327E6BA-0191-4517-81BB-36819202A199}" dt="2024-11-18T15:04:05.023" v="125" actId="1076"/>
        <pc:sldMkLst>
          <pc:docMk/>
          <pc:sldMk cId="0" sldId="260"/>
        </pc:sldMkLst>
      </pc:sldChg>
      <pc:sldChg chg="del">
        <pc:chgData name="Emanuela Marca" userId="b9e67590-a423-466d-821f-072eaf8759cc" providerId="ADAL" clId="{7327E6BA-0191-4517-81BB-36819202A199}" dt="2024-11-18T15:08:22.721" v="277" actId="47"/>
        <pc:sldMkLst>
          <pc:docMk/>
          <pc:sldMk cId="0" sldId="268"/>
        </pc:sldMkLst>
      </pc:sldChg>
      <pc:sldChg chg="modSp mod">
        <pc:chgData name="Emanuela Marca" userId="b9e67590-a423-466d-821f-072eaf8759cc" providerId="ADAL" clId="{7327E6BA-0191-4517-81BB-36819202A199}" dt="2024-11-18T15:08:15.334" v="276" actId="1076"/>
        <pc:sldMkLst>
          <pc:docMk/>
          <pc:sldMk cId="816130011" sldId="269"/>
        </pc:sldMkLst>
      </pc:sldChg>
      <pc:sldChg chg="modSp mod">
        <pc:chgData name="Emanuela Marca" userId="b9e67590-a423-466d-821f-072eaf8759cc" providerId="ADAL" clId="{7327E6BA-0191-4517-81BB-36819202A199}" dt="2024-11-18T15:00:16.655" v="26" actId="20577"/>
        <pc:sldMkLst>
          <pc:docMk/>
          <pc:sldMk cId="557908453" sldId="291"/>
        </pc:sldMkLst>
      </pc:sldChg>
      <pc:sldChg chg="modSp mod">
        <pc:chgData name="Emanuela Marca" userId="b9e67590-a423-466d-821f-072eaf8759cc" providerId="ADAL" clId="{7327E6BA-0191-4517-81BB-36819202A199}" dt="2024-11-18T15:09:01.460" v="292" actId="20577"/>
        <pc:sldMkLst>
          <pc:docMk/>
          <pc:sldMk cId="4046339978" sldId="292"/>
        </pc:sldMkLst>
      </pc:sldChg>
      <pc:sldChg chg="addSp delSp modSp mod">
        <pc:chgData name="Emanuela Marca" userId="b9e67590-a423-466d-821f-072eaf8759cc" providerId="ADAL" clId="{7327E6BA-0191-4517-81BB-36819202A199}" dt="2024-11-18T15:10:14.264" v="326" actId="20577"/>
        <pc:sldMkLst>
          <pc:docMk/>
          <pc:sldMk cId="3614623119" sldId="296"/>
        </pc:sldMkLst>
      </pc:sldChg>
      <pc:sldChg chg="del">
        <pc:chgData name="Emanuela Marca" userId="b9e67590-a423-466d-821f-072eaf8759cc" providerId="ADAL" clId="{7327E6BA-0191-4517-81BB-36819202A199}" dt="2024-11-18T15:09:08.914" v="293" actId="47"/>
        <pc:sldMkLst>
          <pc:docMk/>
          <pc:sldMk cId="894867496" sldId="299"/>
        </pc:sldMkLst>
      </pc:sldChg>
      <pc:sldMasterChg chg="delSldLayout">
        <pc:chgData name="Emanuela Marca" userId="b9e67590-a423-466d-821f-072eaf8759cc" providerId="ADAL" clId="{7327E6BA-0191-4517-81BB-36819202A199}" dt="2024-11-18T15:09:08.914" v="293" actId="47"/>
        <pc:sldMasterMkLst>
          <pc:docMk/>
          <pc:sldMasterMk cId="3464350461" sldId="2147483689"/>
        </pc:sldMasterMkLst>
        <pc:sldLayoutChg chg="del">
          <pc:chgData name="Emanuela Marca" userId="b9e67590-a423-466d-821f-072eaf8759cc" providerId="ADAL" clId="{7327E6BA-0191-4517-81BB-36819202A199}" dt="2024-11-18T15:09:08.914" v="293" actId="47"/>
          <pc:sldLayoutMkLst>
            <pc:docMk/>
            <pc:sldMasterMk cId="3464350461" sldId="2147483689"/>
            <pc:sldLayoutMk cId="4027655320" sldId="2147483701"/>
          </pc:sldLayoutMkLst>
        </pc:sldLayoutChg>
      </pc:sldMasterChg>
    </pc:docChg>
  </pc:docChgLst>
  <pc:docChgLst>
    <pc:chgData name="Emanuela Marca" userId="b9e67590-a423-466d-821f-072eaf8759cc" providerId="ADAL" clId="{C46194B2-92F6-496A-8406-E84847034E50}"/>
    <pc:docChg chg="modSld sldOrd">
      <pc:chgData name="Emanuela Marca" userId="b9e67590-a423-466d-821f-072eaf8759cc" providerId="ADAL" clId="{C46194B2-92F6-496A-8406-E84847034E50}" dt="2024-11-28T13:11:50.508" v="1"/>
      <pc:docMkLst>
        <pc:docMk/>
      </pc:docMkLst>
      <pc:sldChg chg="ord">
        <pc:chgData name="Emanuela Marca" userId="b9e67590-a423-466d-821f-072eaf8759cc" providerId="ADAL" clId="{C46194B2-92F6-496A-8406-E84847034E50}" dt="2024-11-28T13:11:50.508" v="1"/>
        <pc:sldMkLst>
          <pc:docMk/>
          <pc:sldMk cId="0" sldId="259"/>
        </pc:sldMkLst>
      </pc:sldChg>
    </pc:docChg>
  </pc:docChgLst>
  <pc:docChgLst>
    <pc:chgData name="Emanuela Marca" userId="b9e67590-a423-466d-821f-072eaf8759cc" providerId="ADAL" clId="{86295FC2-B258-4752-857C-48A622C1F026}"/>
    <pc:docChg chg="custSel addSld delSld modSld">
      <pc:chgData name="Emanuela Marca" userId="b9e67590-a423-466d-821f-072eaf8759cc" providerId="ADAL" clId="{86295FC2-B258-4752-857C-48A622C1F026}" dt="2024-11-18T16:00:11.813" v="401" actId="20577"/>
      <pc:docMkLst>
        <pc:docMk/>
      </pc:docMkLst>
      <pc:sldChg chg="addSp delSp modSp mod">
        <pc:chgData name="Emanuela Marca" userId="b9e67590-a423-466d-821f-072eaf8759cc" providerId="ADAL" clId="{86295FC2-B258-4752-857C-48A622C1F026}" dt="2024-11-18T16:00:11.813" v="401" actId="20577"/>
        <pc:sldMkLst>
          <pc:docMk/>
          <pc:sldMk cId="0" sldId="257"/>
        </pc:sldMkLst>
      </pc:sldChg>
      <pc:sldChg chg="addSp delSp modSp mod">
        <pc:chgData name="Emanuela Marca" userId="b9e67590-a423-466d-821f-072eaf8759cc" providerId="ADAL" clId="{86295FC2-B258-4752-857C-48A622C1F026}" dt="2024-11-18T15:32:46.414" v="31" actId="1076"/>
        <pc:sldMkLst>
          <pc:docMk/>
          <pc:sldMk cId="0" sldId="258"/>
        </pc:sldMkLst>
      </pc:sldChg>
      <pc:sldChg chg="addSp delSp modSp mod">
        <pc:chgData name="Emanuela Marca" userId="b9e67590-a423-466d-821f-072eaf8759cc" providerId="ADAL" clId="{86295FC2-B258-4752-857C-48A622C1F026}" dt="2024-11-18T15:35:20.725" v="105" actId="1076"/>
        <pc:sldMkLst>
          <pc:docMk/>
          <pc:sldMk cId="0" sldId="259"/>
        </pc:sldMkLst>
      </pc:sldChg>
      <pc:sldChg chg="addSp delSp modSp mod">
        <pc:chgData name="Emanuela Marca" userId="b9e67590-a423-466d-821f-072eaf8759cc" providerId="ADAL" clId="{86295FC2-B258-4752-857C-48A622C1F026}" dt="2024-11-18T15:34:51.715" v="91" actId="1076"/>
        <pc:sldMkLst>
          <pc:docMk/>
          <pc:sldMk cId="0" sldId="260"/>
        </pc:sldMkLst>
      </pc:sldChg>
      <pc:sldChg chg="addSp delSp modSp mod">
        <pc:chgData name="Emanuela Marca" userId="b9e67590-a423-466d-821f-072eaf8759cc" providerId="ADAL" clId="{86295FC2-B258-4752-857C-48A622C1F026}" dt="2024-11-18T15:37:03.096" v="257" actId="1076"/>
        <pc:sldMkLst>
          <pc:docMk/>
          <pc:sldMk cId="816130011" sldId="269"/>
        </pc:sldMkLst>
      </pc:sldChg>
      <pc:sldChg chg="addSp delSp modSp mod">
        <pc:chgData name="Emanuela Marca" userId="b9e67590-a423-466d-821f-072eaf8759cc" providerId="ADAL" clId="{86295FC2-B258-4752-857C-48A622C1F026}" dt="2024-11-18T15:31:49.360" v="20" actId="1076"/>
        <pc:sldMkLst>
          <pc:docMk/>
          <pc:sldMk cId="557908453" sldId="291"/>
        </pc:sldMkLst>
      </pc:sldChg>
      <pc:sldChg chg="addSp delSp modSp mod">
        <pc:chgData name="Emanuela Marca" userId="b9e67590-a423-466d-821f-072eaf8759cc" providerId="ADAL" clId="{86295FC2-B258-4752-857C-48A622C1F026}" dt="2024-11-18T15:39:39.350" v="301" actId="27636"/>
        <pc:sldMkLst>
          <pc:docMk/>
          <pc:sldMk cId="4046339978" sldId="292"/>
        </pc:sldMkLst>
      </pc:sldChg>
      <pc:sldChg chg="addSp delSp modSp mod">
        <pc:chgData name="Emanuela Marca" userId="b9e67590-a423-466d-821f-072eaf8759cc" providerId="ADAL" clId="{86295FC2-B258-4752-857C-48A622C1F026}" dt="2024-11-18T15:44:04.805" v="391" actId="20577"/>
        <pc:sldMkLst>
          <pc:docMk/>
          <pc:sldMk cId="3614623119" sldId="296"/>
        </pc:sldMkLst>
      </pc:sldChg>
      <pc:sldChg chg="addSp delSp modSp">
        <pc:chgData name="Emanuela Marca" userId="b9e67590-a423-466d-821f-072eaf8759cc" providerId="ADAL" clId="{86295FC2-B258-4752-857C-48A622C1F026}" dt="2024-11-18T15:59:41.283" v="397" actId="1076"/>
        <pc:sldMkLst>
          <pc:docMk/>
          <pc:sldMk cId="2806121081" sldId="297"/>
        </pc:sldMkLst>
      </pc:sldChg>
      <pc:sldChg chg="add del">
        <pc:chgData name="Emanuela Marca" userId="b9e67590-a423-466d-821f-072eaf8759cc" providerId="ADAL" clId="{86295FC2-B258-4752-857C-48A622C1F026}" dt="2024-11-18T15:39:48.714" v="303" actId="47"/>
        <pc:sldMkLst>
          <pc:docMk/>
          <pc:sldMk cId="621937977" sldId="299"/>
        </pc:sldMkLst>
      </pc:sldChg>
      <pc:sldChg chg="addSp delSp modSp add mod">
        <pc:chgData name="Emanuela Marca" userId="b9e67590-a423-466d-821f-072eaf8759cc" providerId="ADAL" clId="{86295FC2-B258-4752-857C-48A622C1F026}" dt="2024-11-18T15:43:09.997" v="373" actId="113"/>
        <pc:sldMkLst>
          <pc:docMk/>
          <pc:sldMk cId="2098862050" sldId="299"/>
        </pc:sldMkLst>
      </pc:sldChg>
    </pc:docChg>
  </pc:docChgLst>
  <pc:docChgLst>
    <pc:chgData name="Cristina Caldirola" userId="cb06114e-6366-4139-88b2-0704a089fcba" providerId="ADAL" clId="{44845E11-9336-43B8-9D59-D69AF236B073}"/>
    <pc:docChg chg="undo custSel modSld">
      <pc:chgData name="Cristina Caldirola" userId="cb06114e-6366-4139-88b2-0704a089fcba" providerId="ADAL" clId="{44845E11-9336-43B8-9D59-D69AF236B073}" dt="2025-10-16T14:31:21.536" v="11" actId="14100"/>
      <pc:docMkLst>
        <pc:docMk/>
      </pc:docMkLst>
      <pc:sldChg chg="addSp delSp modSp mod">
        <pc:chgData name="Cristina Caldirola" userId="cb06114e-6366-4139-88b2-0704a089fcba" providerId="ADAL" clId="{44845E11-9336-43B8-9D59-D69AF236B073}" dt="2025-10-16T14:31:21.536" v="11" actId="14100"/>
        <pc:sldMkLst>
          <pc:docMk/>
          <pc:sldMk cId="3473310380" sldId="316"/>
        </pc:sldMkLst>
        <pc:spChg chg="mod">
          <ac:chgData name="Cristina Caldirola" userId="cb06114e-6366-4139-88b2-0704a089fcba" providerId="ADAL" clId="{44845E11-9336-43B8-9D59-D69AF236B073}" dt="2025-10-16T14:29:00.418" v="2" actId="120"/>
          <ac:spMkLst>
            <pc:docMk/>
            <pc:sldMk cId="3473310380" sldId="316"/>
            <ac:spMk id="6" creationId="{D4185473-6430-4565-8E1A-40669FBD84E3}"/>
          </ac:spMkLst>
        </pc:spChg>
        <pc:spChg chg="mod">
          <ac:chgData name="Cristina Caldirola" userId="cb06114e-6366-4139-88b2-0704a089fcba" providerId="ADAL" clId="{44845E11-9336-43B8-9D59-D69AF236B073}" dt="2025-10-16T14:31:21.536" v="11" actId="14100"/>
          <ac:spMkLst>
            <pc:docMk/>
            <pc:sldMk cId="3473310380" sldId="316"/>
            <ac:spMk id="10" creationId="{10967F45-A545-5586-0B3C-A9A083A324BB}"/>
          </ac:spMkLst>
        </pc:spChg>
        <pc:picChg chg="mod">
          <ac:chgData name="Cristina Caldirola" userId="cb06114e-6366-4139-88b2-0704a089fcba" providerId="ADAL" clId="{44845E11-9336-43B8-9D59-D69AF236B073}" dt="2025-10-16T14:31:07.401" v="9" actId="1076"/>
          <ac:picMkLst>
            <pc:docMk/>
            <pc:sldMk cId="3473310380" sldId="316"/>
            <ac:picMk id="2" creationId="{3D8C7B3A-364F-5DD8-3C49-1CA526A5269C}"/>
          </ac:picMkLst>
        </pc:picChg>
        <pc:picChg chg="add del mod">
          <ac:chgData name="Cristina Caldirola" userId="cb06114e-6366-4139-88b2-0704a089fcba" providerId="ADAL" clId="{44845E11-9336-43B8-9D59-D69AF236B073}" dt="2025-10-16T14:31:12.817" v="10" actId="1076"/>
          <ac:picMkLst>
            <pc:docMk/>
            <pc:sldMk cId="3473310380" sldId="316"/>
            <ac:picMk id="5" creationId="{71AC4BF6-4F53-F2AE-960A-9928990E9B91}"/>
          </ac:picMkLst>
        </pc:picChg>
      </pc:sldChg>
    </pc:docChg>
  </pc:docChgLst>
  <pc:docChgLst>
    <pc:chgData name="Chiara Olivari" userId="edfae4be-953d-49a8-a71a-db0ec21c9cb9" providerId="ADAL" clId="{49F5596D-94F9-46C7-8EC7-390F1C93B0A6}"/>
    <pc:docChg chg="undo custSel addSld delSld modSld">
      <pc:chgData name="Chiara Olivari" userId="edfae4be-953d-49a8-a71a-db0ec21c9cb9" providerId="ADAL" clId="{49F5596D-94F9-46C7-8EC7-390F1C93B0A6}" dt="2025-10-15T10:08:11.783" v="131" actId="1038"/>
      <pc:docMkLst>
        <pc:docMk/>
      </pc:docMkLst>
      <pc:sldChg chg="modSp mod">
        <pc:chgData name="Chiara Olivari" userId="edfae4be-953d-49a8-a71a-db0ec21c9cb9" providerId="ADAL" clId="{49F5596D-94F9-46C7-8EC7-390F1C93B0A6}" dt="2025-10-15T09:49:18.052" v="13" actId="20577"/>
        <pc:sldMkLst>
          <pc:docMk/>
          <pc:sldMk cId="0" sldId="257"/>
        </pc:sldMkLst>
        <pc:spChg chg="mod">
          <ac:chgData name="Chiara Olivari" userId="edfae4be-953d-49a8-a71a-db0ec21c9cb9" providerId="ADAL" clId="{49F5596D-94F9-46C7-8EC7-390F1C93B0A6}" dt="2025-10-15T09:49:18.052" v="13" actId="20577"/>
          <ac:spMkLst>
            <pc:docMk/>
            <pc:sldMk cId="0" sldId="257"/>
            <ac:spMk id="5" creationId="{8257BA7E-D798-1EA3-CDC0-6F9DECED0355}"/>
          </ac:spMkLst>
        </pc:spChg>
      </pc:sldChg>
      <pc:sldChg chg="modSp mod">
        <pc:chgData name="Chiara Olivari" userId="edfae4be-953d-49a8-a71a-db0ec21c9cb9" providerId="ADAL" clId="{49F5596D-94F9-46C7-8EC7-390F1C93B0A6}" dt="2025-10-15T09:47:54.192" v="1" actId="20577"/>
        <pc:sldMkLst>
          <pc:docMk/>
          <pc:sldMk cId="557908453" sldId="291"/>
        </pc:sldMkLst>
        <pc:spChg chg="mod">
          <ac:chgData name="Chiara Olivari" userId="edfae4be-953d-49a8-a71a-db0ec21c9cb9" providerId="ADAL" clId="{49F5596D-94F9-46C7-8EC7-390F1C93B0A6}" dt="2025-10-15T09:47:54.192" v="1" actId="20577"/>
          <ac:spMkLst>
            <pc:docMk/>
            <pc:sldMk cId="557908453" sldId="291"/>
            <ac:spMk id="2" creationId="{76A3A5C0-0C5A-2036-4CF2-FECF5633B883}"/>
          </ac:spMkLst>
        </pc:spChg>
      </pc:sldChg>
      <pc:sldChg chg="modSp mod">
        <pc:chgData name="Chiara Olivari" userId="edfae4be-953d-49a8-a71a-db0ec21c9cb9" providerId="ADAL" clId="{49F5596D-94F9-46C7-8EC7-390F1C93B0A6}" dt="2025-10-15T09:52:05.408" v="19" actId="207"/>
        <pc:sldMkLst>
          <pc:docMk/>
          <pc:sldMk cId="4046339978" sldId="292"/>
        </pc:sldMkLst>
        <pc:spChg chg="mod">
          <ac:chgData name="Chiara Olivari" userId="edfae4be-953d-49a8-a71a-db0ec21c9cb9" providerId="ADAL" clId="{49F5596D-94F9-46C7-8EC7-390F1C93B0A6}" dt="2025-10-15T09:52:05.408" v="19" actId="207"/>
          <ac:spMkLst>
            <pc:docMk/>
            <pc:sldMk cId="4046339978" sldId="292"/>
            <ac:spMk id="3" creationId="{88C82C91-B894-2A1B-9F39-98757058FAC3}"/>
          </ac:spMkLst>
        </pc:spChg>
      </pc:sldChg>
      <pc:sldChg chg="modSp del mod">
        <pc:chgData name="Chiara Olivari" userId="edfae4be-953d-49a8-a71a-db0ec21c9cb9" providerId="ADAL" clId="{49F5596D-94F9-46C7-8EC7-390F1C93B0A6}" dt="2025-10-15T09:54:40.857" v="37" actId="47"/>
        <pc:sldMkLst>
          <pc:docMk/>
          <pc:sldMk cId="3614623119" sldId="296"/>
        </pc:sldMkLst>
        <pc:graphicFrameChg chg="modGraphic">
          <ac:chgData name="Chiara Olivari" userId="edfae4be-953d-49a8-a71a-db0ec21c9cb9" providerId="ADAL" clId="{49F5596D-94F9-46C7-8EC7-390F1C93B0A6}" dt="2025-10-15T09:52:24.492" v="25" actId="6549"/>
          <ac:graphicFrameMkLst>
            <pc:docMk/>
            <pc:sldMk cId="3614623119" sldId="296"/>
            <ac:graphicFrameMk id="9" creationId="{FD88ABE6-8E98-C939-A5D8-85DA5DDEBDC4}"/>
          </ac:graphicFrameMkLst>
        </pc:graphicFrameChg>
        <pc:picChg chg="mod">
          <ac:chgData name="Chiara Olivari" userId="edfae4be-953d-49a8-a71a-db0ec21c9cb9" providerId="ADAL" clId="{49F5596D-94F9-46C7-8EC7-390F1C93B0A6}" dt="2025-10-15T09:54:18.418" v="33" actId="14100"/>
          <ac:picMkLst>
            <pc:docMk/>
            <pc:sldMk cId="3614623119" sldId="296"/>
            <ac:picMk id="3074" creationId="{2EF5C941-B45F-6146-C256-9EA48A13191B}"/>
          </ac:picMkLst>
        </pc:picChg>
      </pc:sldChg>
      <pc:sldChg chg="del">
        <pc:chgData name="Chiara Olivari" userId="edfae4be-953d-49a8-a71a-db0ec21c9cb9" providerId="ADAL" clId="{49F5596D-94F9-46C7-8EC7-390F1C93B0A6}" dt="2025-10-15T09:56:11.326" v="53" actId="47"/>
        <pc:sldMkLst>
          <pc:docMk/>
          <pc:sldMk cId="3039327479" sldId="298"/>
        </pc:sldMkLst>
      </pc:sldChg>
      <pc:sldChg chg="new del">
        <pc:chgData name="Chiara Olivari" userId="edfae4be-953d-49a8-a71a-db0ec21c9cb9" providerId="ADAL" clId="{49F5596D-94F9-46C7-8EC7-390F1C93B0A6}" dt="2025-10-15T09:52:56.968" v="27" actId="47"/>
        <pc:sldMkLst>
          <pc:docMk/>
          <pc:sldMk cId="220296451" sldId="300"/>
        </pc:sldMkLst>
      </pc:sldChg>
      <pc:sldChg chg="addSp delSp modSp add del mod">
        <pc:chgData name="Chiara Olivari" userId="edfae4be-953d-49a8-a71a-db0ec21c9cb9" providerId="ADAL" clId="{49F5596D-94F9-46C7-8EC7-390F1C93B0A6}" dt="2025-10-15T09:55:41.320" v="51" actId="1036"/>
        <pc:sldMkLst>
          <pc:docMk/>
          <pc:sldMk cId="3512376631" sldId="300"/>
        </pc:sldMkLst>
        <pc:spChg chg="mod">
          <ac:chgData name="Chiara Olivari" userId="edfae4be-953d-49a8-a71a-db0ec21c9cb9" providerId="ADAL" clId="{49F5596D-94F9-46C7-8EC7-390F1C93B0A6}" dt="2025-10-15T09:53:20.323" v="29"/>
          <ac:spMkLst>
            <pc:docMk/>
            <pc:sldMk cId="3512376631" sldId="300"/>
            <ac:spMk id="2" creationId="{B06CEFCA-C1D1-FBFA-726C-B6EEF654F256}"/>
          </ac:spMkLst>
        </pc:spChg>
        <pc:graphicFrameChg chg="mod modGraphic">
          <ac:chgData name="Chiara Olivari" userId="edfae4be-953d-49a8-a71a-db0ec21c9cb9" providerId="ADAL" clId="{49F5596D-94F9-46C7-8EC7-390F1C93B0A6}" dt="2025-10-15T09:55:41.320" v="51" actId="1036"/>
          <ac:graphicFrameMkLst>
            <pc:docMk/>
            <pc:sldMk cId="3512376631" sldId="300"/>
            <ac:graphicFrameMk id="8" creationId="{59F48D27-4F51-EDDA-3283-6A7CE3048068}"/>
          </ac:graphicFrameMkLst>
        </pc:graphicFrameChg>
        <pc:graphicFrameChg chg="modGraphic">
          <ac:chgData name="Chiara Olivari" userId="edfae4be-953d-49a8-a71a-db0ec21c9cb9" providerId="ADAL" clId="{49F5596D-94F9-46C7-8EC7-390F1C93B0A6}" dt="2025-10-15T09:54:59.066" v="47" actId="20577"/>
          <ac:graphicFrameMkLst>
            <pc:docMk/>
            <pc:sldMk cId="3512376631" sldId="300"/>
            <ac:graphicFrameMk id="9" creationId="{FD88ABE6-8E98-C939-A5D8-85DA5DDEBDC4}"/>
          </ac:graphicFrameMkLst>
        </pc:graphicFrameChg>
        <pc:picChg chg="add mod">
          <ac:chgData name="Chiara Olivari" userId="edfae4be-953d-49a8-a71a-db0ec21c9cb9" providerId="ADAL" clId="{49F5596D-94F9-46C7-8EC7-390F1C93B0A6}" dt="2025-10-15T09:54:34.011" v="36" actId="14100"/>
          <ac:picMkLst>
            <pc:docMk/>
            <pc:sldMk cId="3512376631" sldId="300"/>
            <ac:picMk id="3" creationId="{43EABC5C-88A0-4146-D838-E426DDA1A144}"/>
          </ac:picMkLst>
        </pc:picChg>
        <pc:picChg chg="del">
          <ac:chgData name="Chiara Olivari" userId="edfae4be-953d-49a8-a71a-db0ec21c9cb9" providerId="ADAL" clId="{49F5596D-94F9-46C7-8EC7-390F1C93B0A6}" dt="2025-10-15T09:53:24.737" v="30" actId="478"/>
          <ac:picMkLst>
            <pc:docMk/>
            <pc:sldMk cId="3512376631" sldId="300"/>
            <ac:picMk id="5122" creationId="{97D0E1A4-3094-DC3B-C742-28379FD7A1D0}"/>
          </ac:picMkLst>
        </pc:picChg>
      </pc:sldChg>
      <pc:sldChg chg="add">
        <pc:chgData name="Chiara Olivari" userId="edfae4be-953d-49a8-a71a-db0ec21c9cb9" providerId="ADAL" clId="{49F5596D-94F9-46C7-8EC7-390F1C93B0A6}" dt="2025-10-15T09:56:08.476" v="52"/>
        <pc:sldMkLst>
          <pc:docMk/>
          <pc:sldMk cId="2498050108" sldId="311"/>
        </pc:sldMkLst>
      </pc:sldChg>
      <pc:sldChg chg="add">
        <pc:chgData name="Chiara Olivari" userId="edfae4be-953d-49a8-a71a-db0ec21c9cb9" providerId="ADAL" clId="{49F5596D-94F9-46C7-8EC7-390F1C93B0A6}" dt="2025-10-15T09:56:08.476" v="52"/>
        <pc:sldMkLst>
          <pc:docMk/>
          <pc:sldMk cId="119129674" sldId="312"/>
        </pc:sldMkLst>
      </pc:sldChg>
      <pc:sldChg chg="add">
        <pc:chgData name="Chiara Olivari" userId="edfae4be-953d-49a8-a71a-db0ec21c9cb9" providerId="ADAL" clId="{49F5596D-94F9-46C7-8EC7-390F1C93B0A6}" dt="2025-10-15T09:56:08.476" v="52"/>
        <pc:sldMkLst>
          <pc:docMk/>
          <pc:sldMk cId="4173841592" sldId="314"/>
        </pc:sldMkLst>
      </pc:sldChg>
      <pc:sldChg chg="addSp delSp modSp new del mod">
        <pc:chgData name="Chiara Olivari" userId="edfae4be-953d-49a8-a71a-db0ec21c9cb9" providerId="ADAL" clId="{49F5596D-94F9-46C7-8EC7-390F1C93B0A6}" dt="2025-10-15T10:06:33.428" v="62" actId="47"/>
        <pc:sldMkLst>
          <pc:docMk/>
          <pc:sldMk cId="1602481564" sldId="315"/>
        </pc:sldMkLst>
        <pc:picChg chg="add del mod">
          <ac:chgData name="Chiara Olivari" userId="edfae4be-953d-49a8-a71a-db0ec21c9cb9" providerId="ADAL" clId="{49F5596D-94F9-46C7-8EC7-390F1C93B0A6}" dt="2025-10-15T10:06:15.214" v="59" actId="21"/>
          <ac:picMkLst>
            <pc:docMk/>
            <pc:sldMk cId="1602481564" sldId="315"/>
            <ac:picMk id="6" creationId="{3D8C7B3A-364F-5DD8-3C49-1CA526A5269C}"/>
          </ac:picMkLst>
        </pc:picChg>
      </pc:sldChg>
      <pc:sldChg chg="addSp delSp modSp add mod">
        <pc:chgData name="Chiara Olivari" userId="edfae4be-953d-49a8-a71a-db0ec21c9cb9" providerId="ADAL" clId="{49F5596D-94F9-46C7-8EC7-390F1C93B0A6}" dt="2025-10-15T10:08:11.783" v="131" actId="1038"/>
        <pc:sldMkLst>
          <pc:docMk/>
          <pc:sldMk cId="3473310380" sldId="316"/>
        </pc:sldMkLst>
        <pc:spChg chg="mod">
          <ac:chgData name="Chiara Olivari" userId="edfae4be-953d-49a8-a71a-db0ec21c9cb9" providerId="ADAL" clId="{49F5596D-94F9-46C7-8EC7-390F1C93B0A6}" dt="2025-10-15T10:08:11.783" v="131" actId="1038"/>
          <ac:spMkLst>
            <pc:docMk/>
            <pc:sldMk cId="3473310380" sldId="316"/>
            <ac:spMk id="10" creationId="{10967F45-A545-5586-0B3C-A9A083A324BB}"/>
          </ac:spMkLst>
        </pc:spChg>
        <pc:picChg chg="add mod">
          <ac:chgData name="Chiara Olivari" userId="edfae4be-953d-49a8-a71a-db0ec21c9cb9" providerId="ADAL" clId="{49F5596D-94F9-46C7-8EC7-390F1C93B0A6}" dt="2025-10-15T10:07:47.270" v="93" actId="14100"/>
          <ac:picMkLst>
            <pc:docMk/>
            <pc:sldMk cId="3473310380" sldId="316"/>
            <ac:picMk id="2" creationId="{3D8C7B3A-364F-5DD8-3C49-1CA526A5269C}"/>
          </ac:picMkLst>
        </pc:picChg>
        <pc:picChg chg="del">
          <ac:chgData name="Chiara Olivari" userId="edfae4be-953d-49a8-a71a-db0ec21c9cb9" providerId="ADAL" clId="{49F5596D-94F9-46C7-8EC7-390F1C93B0A6}" dt="2025-10-15T10:06:09.907" v="58" actId="478"/>
          <ac:picMkLst>
            <pc:docMk/>
            <pc:sldMk cId="3473310380" sldId="316"/>
            <ac:picMk id="4" creationId="{DCAD181E-0E04-1C53-001C-A6D2BACC82B7}"/>
          </ac:picMkLst>
        </pc:picChg>
        <pc:picChg chg="add mod">
          <ac:chgData name="Chiara Olivari" userId="edfae4be-953d-49a8-a71a-db0ec21c9cb9" providerId="ADAL" clId="{49F5596D-94F9-46C7-8EC7-390F1C93B0A6}" dt="2025-10-15T10:07:57.868" v="96" actId="14100"/>
          <ac:picMkLst>
            <pc:docMk/>
            <pc:sldMk cId="3473310380" sldId="316"/>
            <ac:picMk id="5" creationId="{71AC4BF6-4F53-F2AE-960A-9928990E9B91}"/>
          </ac:picMkLst>
        </pc:picChg>
      </pc:sldChg>
    </pc:docChg>
  </pc:docChgLst>
  <pc:docChgLst>
    <pc:chgData name="Emanuela Marca" userId="b9e67590-a423-466d-821f-072eaf8759cc" providerId="ADAL" clId="{FF9F20E1-6610-4878-9D91-ED4796CB3DC2}"/>
    <pc:docChg chg="undo custSel delSld modSld">
      <pc:chgData name="Emanuela Marca" userId="b9e67590-a423-466d-821f-072eaf8759cc" providerId="ADAL" clId="{FF9F20E1-6610-4878-9D91-ED4796CB3DC2}" dt="2024-11-15T16:37:07.309" v="1136" actId="1076"/>
      <pc:docMkLst>
        <pc:docMk/>
      </pc:docMkLst>
      <pc:sldChg chg="addSp delSp modSp mod">
        <pc:chgData name="Emanuela Marca" userId="b9e67590-a423-466d-821f-072eaf8759cc" providerId="ADAL" clId="{FF9F20E1-6610-4878-9D91-ED4796CB3DC2}" dt="2024-11-15T16:17:04.023" v="153" actId="1076"/>
        <pc:sldMkLst>
          <pc:docMk/>
          <pc:sldMk cId="0" sldId="257"/>
        </pc:sldMkLst>
      </pc:sldChg>
      <pc:sldChg chg="addSp delSp modSp mod">
        <pc:chgData name="Emanuela Marca" userId="b9e67590-a423-466d-821f-072eaf8759cc" providerId="ADAL" clId="{FF9F20E1-6610-4878-9D91-ED4796CB3DC2}" dt="2024-11-15T16:14:13.962" v="62" actId="1076"/>
        <pc:sldMkLst>
          <pc:docMk/>
          <pc:sldMk cId="0" sldId="258"/>
        </pc:sldMkLst>
      </pc:sldChg>
      <pc:sldChg chg="addSp delSp modSp mod">
        <pc:chgData name="Emanuela Marca" userId="b9e67590-a423-466d-821f-072eaf8759cc" providerId="ADAL" clId="{FF9F20E1-6610-4878-9D91-ED4796CB3DC2}" dt="2024-11-15T16:20:50.163" v="392" actId="1076"/>
        <pc:sldMkLst>
          <pc:docMk/>
          <pc:sldMk cId="0" sldId="259"/>
        </pc:sldMkLst>
      </pc:sldChg>
      <pc:sldChg chg="addSp delSp modSp mod">
        <pc:chgData name="Emanuela Marca" userId="b9e67590-a423-466d-821f-072eaf8759cc" providerId="ADAL" clId="{FF9F20E1-6610-4878-9D91-ED4796CB3DC2}" dt="2024-11-15T16:18:19.140" v="294" actId="1076"/>
        <pc:sldMkLst>
          <pc:docMk/>
          <pc:sldMk cId="0" sldId="260"/>
        </pc:sldMkLst>
      </pc:sldChg>
      <pc:sldChg chg="addSp delSp modSp mod setBg">
        <pc:chgData name="Emanuela Marca" userId="b9e67590-a423-466d-821f-072eaf8759cc" providerId="ADAL" clId="{FF9F20E1-6610-4878-9D91-ED4796CB3DC2}" dt="2024-11-15T16:30:44.604" v="887" actId="255"/>
        <pc:sldMkLst>
          <pc:docMk/>
          <pc:sldMk cId="0" sldId="268"/>
        </pc:sldMkLst>
      </pc:sldChg>
      <pc:sldChg chg="addSp delSp modSp mod">
        <pc:chgData name="Emanuela Marca" userId="b9e67590-a423-466d-821f-072eaf8759cc" providerId="ADAL" clId="{FF9F20E1-6610-4878-9D91-ED4796CB3DC2}" dt="2024-11-15T16:22:56.338" v="537" actId="1076"/>
        <pc:sldMkLst>
          <pc:docMk/>
          <pc:sldMk cId="816130011" sldId="269"/>
        </pc:sldMkLst>
      </pc:sldChg>
      <pc:sldChg chg="del">
        <pc:chgData name="Emanuela Marca" userId="b9e67590-a423-466d-821f-072eaf8759cc" providerId="ADAL" clId="{FF9F20E1-6610-4878-9D91-ED4796CB3DC2}" dt="2024-11-15T16:33:43.357" v="1027" actId="47"/>
        <pc:sldMkLst>
          <pc:docMk/>
          <pc:sldMk cId="0" sldId="285"/>
        </pc:sldMkLst>
      </pc:sldChg>
      <pc:sldChg chg="addSp delSp modSp mod">
        <pc:chgData name="Emanuela Marca" userId="b9e67590-a423-466d-821f-072eaf8759cc" providerId="ADAL" clId="{FF9F20E1-6610-4878-9D91-ED4796CB3DC2}" dt="2024-11-15T16:13:18.892" v="51" actId="1076"/>
        <pc:sldMkLst>
          <pc:docMk/>
          <pc:sldMk cId="557908453" sldId="291"/>
        </pc:sldMkLst>
      </pc:sldChg>
      <pc:sldChg chg="addSp delSp modSp mod">
        <pc:chgData name="Emanuela Marca" userId="b9e67590-a423-466d-821f-072eaf8759cc" providerId="ADAL" clId="{FF9F20E1-6610-4878-9D91-ED4796CB3DC2}" dt="2024-11-15T16:33:08.266" v="1024" actId="1076"/>
        <pc:sldMkLst>
          <pc:docMk/>
          <pc:sldMk cId="4046339978" sldId="292"/>
        </pc:sldMkLst>
      </pc:sldChg>
      <pc:sldChg chg="delSp del mod">
        <pc:chgData name="Emanuela Marca" userId="b9e67590-a423-466d-821f-072eaf8759cc" providerId="ADAL" clId="{FF9F20E1-6610-4878-9D91-ED4796CB3DC2}" dt="2024-11-15T16:33:41.404" v="1026" actId="47"/>
        <pc:sldMkLst>
          <pc:docMk/>
          <pc:sldMk cId="1421323214" sldId="294"/>
        </pc:sldMkLst>
      </pc:sldChg>
      <pc:sldChg chg="addSp delSp modSp mod">
        <pc:chgData name="Emanuela Marca" userId="b9e67590-a423-466d-821f-072eaf8759cc" providerId="ADAL" clId="{FF9F20E1-6610-4878-9D91-ED4796CB3DC2}" dt="2024-11-15T16:36:46.833" v="1133" actId="20577"/>
        <pc:sldMkLst>
          <pc:docMk/>
          <pc:sldMk cId="3614623119" sldId="296"/>
        </pc:sldMkLst>
      </pc:sldChg>
      <pc:sldChg chg="addSp delSp modSp">
        <pc:chgData name="Emanuela Marca" userId="b9e67590-a423-466d-821f-072eaf8759cc" providerId="ADAL" clId="{FF9F20E1-6610-4878-9D91-ED4796CB3DC2}" dt="2024-11-15T16:37:07.309" v="1136" actId="1076"/>
        <pc:sldMkLst>
          <pc:docMk/>
          <pc:sldMk cId="2806121081" sldId="297"/>
        </pc:sldMkLst>
      </pc:sldChg>
      <pc:sldChg chg="addSp delSp modSp mod">
        <pc:chgData name="Emanuela Marca" userId="b9e67590-a423-466d-821f-072eaf8759cc" providerId="ADAL" clId="{FF9F20E1-6610-4878-9D91-ED4796CB3DC2}" dt="2024-11-15T16:34:23.845" v="1045" actId="1076"/>
        <pc:sldMkLst>
          <pc:docMk/>
          <pc:sldMk cId="894867496"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10/16/2025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09086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824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10/16/2025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58810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a:extLst>
              <a:ext uri="{FF2B5EF4-FFF2-40B4-BE49-F238E27FC236}">
                <a16:creationId xmlns:a16="http://schemas.microsoft.com/office/drawing/2014/main" id="{95FB7BE5-2613-4BD0-92AC-20467F757E83}"/>
              </a:ext>
            </a:extLst>
          </p:cNvPr>
          <p:cNvSpPr>
            <a:spLocks noGrp="1"/>
          </p:cNvSpPr>
          <p:nvPr>
            <p:ph type="dt" sz="half" idx="10"/>
          </p:nvPr>
        </p:nvSpPr>
        <p:spPr/>
        <p:txBody>
          <a:bodyPr/>
          <a:lstStyle>
            <a:lvl1pPr>
              <a:defRPr/>
            </a:lvl1pPr>
          </a:lstStyle>
          <a:p>
            <a:pPr>
              <a:defRPr/>
            </a:pPr>
            <a:endParaRPr lang="it-IT" altLang="it-IT"/>
          </a:p>
        </p:txBody>
      </p:sp>
      <p:sp>
        <p:nvSpPr>
          <p:cNvPr id="6" name="Footer Placeholder 4">
            <a:extLst>
              <a:ext uri="{FF2B5EF4-FFF2-40B4-BE49-F238E27FC236}">
                <a16:creationId xmlns:a16="http://schemas.microsoft.com/office/drawing/2014/main" id="{1D146C05-8F38-478A-9BCC-E070EB621F4B}"/>
              </a:ext>
            </a:extLst>
          </p:cNvPr>
          <p:cNvSpPr>
            <a:spLocks noGrp="1"/>
          </p:cNvSpPr>
          <p:nvPr>
            <p:ph type="ftr" sz="quarter" idx="11"/>
          </p:nvPr>
        </p:nvSpPr>
        <p:spPr/>
        <p:txBody>
          <a:bodyPr/>
          <a:lstStyle>
            <a:lvl1pPr>
              <a:defRPr/>
            </a:lvl1pPr>
          </a:lstStyle>
          <a:p>
            <a:pPr>
              <a:defRPr/>
            </a:pPr>
            <a:endParaRPr lang="it-IT" altLang="it-IT"/>
          </a:p>
        </p:txBody>
      </p:sp>
      <p:sp>
        <p:nvSpPr>
          <p:cNvPr id="7" name="Slide Number Placeholder 5">
            <a:extLst>
              <a:ext uri="{FF2B5EF4-FFF2-40B4-BE49-F238E27FC236}">
                <a16:creationId xmlns:a16="http://schemas.microsoft.com/office/drawing/2014/main" id="{58ED8601-81E8-4D9B-82F7-3DCDD64F39C8}"/>
              </a:ext>
            </a:extLst>
          </p:cNvPr>
          <p:cNvSpPr>
            <a:spLocks noGrp="1"/>
          </p:cNvSpPr>
          <p:nvPr>
            <p:ph type="sldNum" sz="quarter" idx="12"/>
          </p:nvPr>
        </p:nvSpPr>
        <p:spPr/>
        <p:txBody>
          <a:bodyPr/>
          <a:lstStyle>
            <a:lvl1pPr>
              <a:defRPr/>
            </a:lvl1pPr>
          </a:lstStyle>
          <a:p>
            <a:pPr>
              <a:defRPr/>
            </a:pPr>
            <a:fld id="{E229E079-17E1-4807-A55D-AE788DDCFA58}" type="slidenum">
              <a:rPr lang="it-IT" altLang="it-IT"/>
              <a:pPr>
                <a:defRPr/>
              </a:pPr>
              <a:t>‹N›</a:t>
            </a:fld>
            <a:endParaRPr lang="it-IT" altLang="it-IT"/>
          </a:p>
        </p:txBody>
      </p:sp>
    </p:spTree>
    <p:extLst>
      <p:ext uri="{BB962C8B-B14F-4D97-AF65-F5344CB8AC3E}">
        <p14:creationId xmlns:p14="http://schemas.microsoft.com/office/powerpoint/2010/main" val="102418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372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10/16/2025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15701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06338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48536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80099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13038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10/16/2025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82801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30682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10/16/2025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4643504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lastrolabio.i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hyperlink" Target="https://www.tablemountain.net/" TargetMode="External"/><Relationship Id="rId2" Type="http://schemas.openxmlformats.org/officeDocument/2006/relationships/hyperlink" Target="https://www.lonelyplanetitalia.it/articoli/citta-del-mondo/sudafrica-cosa-fare-cape-tow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al.school/?gclid=EAIaIQobChMIiuv_r4yyggMVgTcGAB2oyw5bEAAYASAAEgLszfD_Bw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dal British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Council</a:t>
            </a:r>
            <a:r>
              <a:rPr lang="it-IT" sz="2800" dirty="0">
                <a:latin typeface="Calibri Light" panose="020F0302020204030204" pitchFamily="34" charset="0"/>
                <a:ea typeface="Calibri Light" panose="020F0302020204030204" pitchFamily="34" charset="0"/>
                <a:cs typeface="Calibri Light" panose="020F0302020204030204" pitchFamily="34" charset="0"/>
              </a:rPr>
              <a:t>,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id="{D4185473-6430-4565-8E1A-40669FBD84E3}"/>
              </a:ext>
            </a:extLst>
          </p:cNvPr>
          <p:cNvSpPr txBox="1">
            <a:spLocks noChangeArrowheads="1"/>
          </p:cNvSpPr>
          <p:nvPr/>
        </p:nvSpPr>
        <p:spPr bwMode="auto">
          <a:xfrm>
            <a:off x="2556387" y="543620"/>
            <a:ext cx="7079225"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rgbClr val="38611A"/>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38611A"/>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38611A"/>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38611A"/>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50000"/>
              </a:spcBef>
              <a:spcAft>
                <a:spcPct val="0"/>
              </a:spcAft>
              <a:buClrTx/>
              <a:buSzTx/>
              <a:buFontTx/>
              <a:buNone/>
            </a:pPr>
            <a:r>
              <a:rPr lang="it-IT" altLang="it-IT" sz="4000" b="1" dirty="0">
                <a:solidFill>
                  <a:schemeClr val="accent2"/>
                </a:solidFill>
                <a:latin typeface="Calibri" panose="020F0502020204030204" pitchFamily="34" charset="0"/>
                <a:ea typeface="Calibri" panose="020F0502020204030204" pitchFamily="34" charset="0"/>
                <a:cs typeface="Calibri" panose="020F0502020204030204" pitchFamily="34" charset="0"/>
              </a:rPr>
              <a:t>SAMPLE SUMMER PROGRAMME</a:t>
            </a:r>
          </a:p>
        </p:txBody>
      </p:sp>
      <p:sp>
        <p:nvSpPr>
          <p:cNvPr id="10" name="CasellaDiTesto 9">
            <a:extLst>
              <a:ext uri="{FF2B5EF4-FFF2-40B4-BE49-F238E27FC236}">
                <a16:creationId xmlns:a16="http://schemas.microsoft.com/office/drawing/2014/main" id="{10967F45-A545-5586-0B3C-A9A083A324BB}"/>
              </a:ext>
            </a:extLst>
          </p:cNvPr>
          <p:cNvSpPr txBox="1"/>
          <p:nvPr/>
        </p:nvSpPr>
        <p:spPr>
          <a:xfrm>
            <a:off x="4158717" y="5683045"/>
            <a:ext cx="5366722" cy="307777"/>
          </a:xfrm>
          <a:prstGeom prst="rect">
            <a:avLst/>
          </a:prstGeom>
          <a:noFill/>
        </p:spPr>
        <p:txBody>
          <a:bodyPr wrap="square" rtlCol="0">
            <a:spAutoFit/>
          </a:bodyPr>
          <a:lstStyle/>
          <a:p>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The structure of your </a:t>
            </a:r>
            <a:r>
              <a:rPr lang="en-US" sz="1400" b="0" i="1" u="none" strike="noStrike" baseline="0" dirty="0" err="1">
                <a:solidFill>
                  <a:srgbClr val="002846"/>
                </a:solidFill>
                <a:latin typeface="Nirmala UI" panose="020B0502040204020203" pitchFamily="34" charset="0"/>
                <a:ea typeface="Nirmala UI" panose="020B0502040204020203" pitchFamily="34" charset="0"/>
                <a:cs typeface="Nirmala UI" panose="020B0502040204020203" pitchFamily="34" charset="0"/>
              </a:rPr>
              <a:t>programme</a:t>
            </a:r>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 in the summer may be different </a:t>
            </a:r>
            <a:endParaRPr lang="it-IT" sz="1400" i="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 name="Immagine 1">
            <a:extLst>
              <a:ext uri="{FF2B5EF4-FFF2-40B4-BE49-F238E27FC236}">
                <a16:creationId xmlns:a16="http://schemas.microsoft.com/office/drawing/2014/main" id="{3D8C7B3A-364F-5DD8-3C49-1CA526A5269C}"/>
              </a:ext>
            </a:extLst>
          </p:cNvPr>
          <p:cNvPicPr>
            <a:picLocks noChangeAspect="1"/>
          </p:cNvPicPr>
          <p:nvPr/>
        </p:nvPicPr>
        <p:blipFill>
          <a:blip r:embed="rId2"/>
          <a:stretch>
            <a:fillRect/>
          </a:stretch>
        </p:blipFill>
        <p:spPr>
          <a:xfrm>
            <a:off x="2762864" y="1251506"/>
            <a:ext cx="6666270" cy="3873346"/>
          </a:xfrm>
          <a:prstGeom prst="rect">
            <a:avLst/>
          </a:prstGeom>
        </p:spPr>
      </p:pic>
      <p:pic>
        <p:nvPicPr>
          <p:cNvPr id="5" name="Immagine 4">
            <a:extLst>
              <a:ext uri="{FF2B5EF4-FFF2-40B4-BE49-F238E27FC236}">
                <a16:creationId xmlns:a16="http://schemas.microsoft.com/office/drawing/2014/main" id="{71AC4BF6-4F53-F2AE-960A-9928990E9B91}"/>
              </a:ext>
            </a:extLst>
          </p:cNvPr>
          <p:cNvPicPr>
            <a:picLocks noChangeAspect="1"/>
          </p:cNvPicPr>
          <p:nvPr/>
        </p:nvPicPr>
        <p:blipFill>
          <a:blip r:embed="rId3"/>
          <a:stretch>
            <a:fillRect/>
          </a:stretch>
        </p:blipFill>
        <p:spPr>
          <a:xfrm>
            <a:off x="2762864" y="5124852"/>
            <a:ext cx="1395853" cy="1658946"/>
          </a:xfrm>
          <a:prstGeom prst="rect">
            <a:avLst/>
          </a:prstGeom>
        </p:spPr>
      </p:pic>
    </p:spTree>
    <p:extLst>
      <p:ext uri="{BB962C8B-B14F-4D97-AF65-F5344CB8AC3E}">
        <p14:creationId xmlns:p14="http://schemas.microsoft.com/office/powerpoint/2010/main" val="34733103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CAPE TOWN</a:t>
            </a: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393915" y="1829278"/>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QUOTA BASE </a:t>
            </a:r>
          </a:p>
        </p:txBody>
      </p:sp>
      <p:sp>
        <p:nvSpPr>
          <p:cNvPr id="11" name="CasellaDiTesto 10">
            <a:extLst>
              <a:ext uri="{FF2B5EF4-FFF2-40B4-BE49-F238E27FC236}">
                <a16:creationId xmlns:a16="http://schemas.microsoft.com/office/drawing/2014/main" id="{85262C17-63FF-986C-B8F3-04B41890308B}"/>
              </a:ext>
            </a:extLst>
          </p:cNvPr>
          <p:cNvSpPr txBox="1"/>
          <p:nvPr/>
        </p:nvSpPr>
        <p:spPr>
          <a:xfrm>
            <a:off x="5393915" y="3031033"/>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SUPPLEMENTO OBBLIGATORIO </a:t>
            </a:r>
          </a:p>
        </p:txBody>
      </p:sp>
      <p:sp>
        <p:nvSpPr>
          <p:cNvPr id="13" name="CasellaDiTesto 12">
            <a:extLst>
              <a:ext uri="{FF2B5EF4-FFF2-40B4-BE49-F238E27FC236}">
                <a16:creationId xmlns:a16="http://schemas.microsoft.com/office/drawing/2014/main" id="{ECB60A57-BC13-69B3-C79B-413BCC957D46}"/>
              </a:ext>
            </a:extLst>
          </p:cNvPr>
          <p:cNvSpPr txBox="1"/>
          <p:nvPr/>
        </p:nvSpPr>
        <p:spPr>
          <a:xfrm>
            <a:off x="5393915" y="4175358"/>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8" name="Tabella 7">
            <a:extLst>
              <a:ext uri="{FF2B5EF4-FFF2-40B4-BE49-F238E27FC236}">
                <a16:creationId xmlns:a16="http://schemas.microsoft.com/office/drawing/2014/main" id="{59F48D27-4F51-EDDA-3283-6A7CE3048068}"/>
              </a:ext>
            </a:extLst>
          </p:cNvPr>
          <p:cNvGraphicFramePr>
            <a:graphicFrameLocks noGrp="1"/>
          </p:cNvGraphicFramePr>
          <p:nvPr>
            <p:extLst>
              <p:ext uri="{D42A27DB-BD31-4B8C-83A1-F6EECF244321}">
                <p14:modId xmlns:p14="http://schemas.microsoft.com/office/powerpoint/2010/main" val="4094552964"/>
              </p:ext>
            </p:extLst>
          </p:nvPr>
        </p:nvGraphicFramePr>
        <p:xfrm>
          <a:off x="5486860" y="4552609"/>
          <a:ext cx="5687276" cy="741680"/>
        </p:xfrm>
        <a:graphic>
          <a:graphicData uri="http://schemas.openxmlformats.org/drawingml/2006/table">
            <a:tbl>
              <a:tblPr firstRow="1" bandRow="1">
                <a:tableStyleId>{5940675A-B579-460E-94D1-54222C63F5DA}</a:tableStyleId>
              </a:tblPr>
              <a:tblGrid>
                <a:gridCol w="4596707">
                  <a:extLst>
                    <a:ext uri="{9D8B030D-6E8A-4147-A177-3AD203B41FA5}">
                      <a16:colId xmlns:a16="http://schemas.microsoft.com/office/drawing/2014/main" val="2311784569"/>
                    </a:ext>
                  </a:extLst>
                </a:gridCol>
                <a:gridCol w="1090569">
                  <a:extLst>
                    <a:ext uri="{9D8B030D-6E8A-4147-A177-3AD203B41FA5}">
                      <a16:colId xmlns:a16="http://schemas.microsoft.com/office/drawing/2014/main" val="2353645352"/>
                    </a:ext>
                  </a:extLst>
                </a:gridCol>
              </a:tblGrid>
              <a:tr h="370840">
                <a:tc>
                  <a:txBody>
                    <a:bodyPr/>
                    <a:lstStyle/>
                    <a:p>
                      <a:r>
                        <a:rPr lang="it-IT"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ASSICURAZIONE INTEGRATIVA (dopo il 1 novembre)</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7687104"/>
                  </a:ext>
                </a:extLst>
              </a:tr>
              <a:tr h="370840">
                <a:tc>
                  <a:txBody>
                    <a:bodyPr/>
                    <a:lstStyle/>
                    <a:p>
                      <a:r>
                        <a:rPr lang="it-IT"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GARANZIA NO RISK (dopo il 1 novembre)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latin typeface="Calibri Light" panose="020F0302020204030204" pitchFamily="34" charset="0"/>
                          <a:ea typeface="Calibri Light" panose="020F0302020204030204" pitchFamily="34" charset="0"/>
                          <a:cs typeface="Calibri Light" panose="020F0302020204030204" pitchFamily="34" charset="0"/>
                        </a:rPr>
                        <a:t>€ 200</a:t>
                      </a:r>
                    </a:p>
                  </a:txBody>
                  <a:tcPr/>
                </a:tc>
                <a:extLst>
                  <a:ext uri="{0D108BD9-81ED-4DB2-BD59-A6C34878D82A}">
                    <a16:rowId xmlns:a16="http://schemas.microsoft.com/office/drawing/2014/main" val="168126315"/>
                  </a:ext>
                </a:extLst>
              </a:tr>
            </a:tbl>
          </a:graphicData>
        </a:graphic>
      </p:graphicFrame>
      <p:graphicFrame>
        <p:nvGraphicFramePr>
          <p:cNvPr id="9" name="Segnaposto contenuto 8">
            <a:extLst>
              <a:ext uri="{FF2B5EF4-FFF2-40B4-BE49-F238E27FC236}">
                <a16:creationId xmlns:a16="http://schemas.microsoft.com/office/drawing/2014/main" id="{FD88ABE6-8E98-C939-A5D8-85DA5DDEBDC4}"/>
              </a:ext>
            </a:extLst>
          </p:cNvPr>
          <p:cNvGraphicFramePr>
            <a:graphicFrameLocks noGrp="1"/>
          </p:cNvGraphicFramePr>
          <p:nvPr>
            <p:ph idx="1"/>
            <p:extLst>
              <p:ext uri="{D42A27DB-BD31-4B8C-83A1-F6EECF244321}">
                <p14:modId xmlns:p14="http://schemas.microsoft.com/office/powerpoint/2010/main" val="988492244"/>
              </p:ext>
            </p:extLst>
          </p:nvPr>
        </p:nvGraphicFramePr>
        <p:xfrm>
          <a:off x="5486859" y="2181225"/>
          <a:ext cx="5628554" cy="370840"/>
        </p:xfrm>
        <a:graphic>
          <a:graphicData uri="http://schemas.openxmlformats.org/drawingml/2006/table">
            <a:tbl>
              <a:tblPr firstRow="1" bandRow="1">
                <a:tableStyleId>{5940675A-B579-460E-94D1-54222C63F5DA}</a:tableStyleId>
              </a:tblPr>
              <a:tblGrid>
                <a:gridCol w="4546374">
                  <a:extLst>
                    <a:ext uri="{9D8B030D-6E8A-4147-A177-3AD203B41FA5}">
                      <a16:colId xmlns:a16="http://schemas.microsoft.com/office/drawing/2014/main" val="2351715461"/>
                    </a:ext>
                  </a:extLst>
                </a:gridCol>
                <a:gridCol w="1082180">
                  <a:extLst>
                    <a:ext uri="{9D8B030D-6E8A-4147-A177-3AD203B41FA5}">
                      <a16:colId xmlns:a16="http://schemas.microsoft.com/office/drawing/2014/main" val="3429711789"/>
                    </a:ext>
                  </a:extLst>
                </a:gridCol>
              </a:tblGrid>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PACCHETTO 14 NOTTI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€ 3.845</a:t>
                      </a:r>
                    </a:p>
                  </a:txBody>
                  <a:tcPr/>
                </a:tc>
                <a:extLst>
                  <a:ext uri="{0D108BD9-81ED-4DB2-BD59-A6C34878D82A}">
                    <a16:rowId xmlns:a16="http://schemas.microsoft.com/office/drawing/2014/main" val="3413270753"/>
                  </a:ext>
                </a:extLst>
              </a:tr>
            </a:tbl>
          </a:graphicData>
        </a:graphic>
      </p:graphicFrame>
      <p:graphicFrame>
        <p:nvGraphicFramePr>
          <p:cNvPr id="10" name="Segnaposto contenuto 9">
            <a:extLst>
              <a:ext uri="{FF2B5EF4-FFF2-40B4-BE49-F238E27FC236}">
                <a16:creationId xmlns:a16="http://schemas.microsoft.com/office/drawing/2014/main" id="{4B330684-EE6B-AB25-3E16-4D7A009B9BEB}"/>
              </a:ext>
            </a:extLst>
          </p:cNvPr>
          <p:cNvGraphicFramePr>
            <a:graphicFrameLocks/>
          </p:cNvGraphicFramePr>
          <p:nvPr/>
        </p:nvGraphicFramePr>
        <p:xfrm>
          <a:off x="5486859" y="3413549"/>
          <a:ext cx="5670499" cy="319410"/>
        </p:xfrm>
        <a:graphic>
          <a:graphicData uri="http://schemas.openxmlformats.org/drawingml/2006/table">
            <a:tbl>
              <a:tblPr firstRow="1" bandRow="1">
                <a:tableStyleId>{5940675A-B579-460E-94D1-54222C63F5DA}</a:tableStyleId>
              </a:tblPr>
              <a:tblGrid>
                <a:gridCol w="4563152">
                  <a:extLst>
                    <a:ext uri="{9D8B030D-6E8A-4147-A177-3AD203B41FA5}">
                      <a16:colId xmlns:a16="http://schemas.microsoft.com/office/drawing/2014/main" val="699500762"/>
                    </a:ext>
                  </a:extLst>
                </a:gridCol>
                <a:gridCol w="1107347">
                  <a:extLst>
                    <a:ext uri="{9D8B030D-6E8A-4147-A177-3AD203B41FA5}">
                      <a16:colId xmlns:a16="http://schemas.microsoft.com/office/drawing/2014/main" val="4095740505"/>
                    </a:ext>
                  </a:extLst>
                </a:gridCol>
              </a:tblGrid>
              <a:tr h="282017">
                <a:tc>
                  <a:txBody>
                    <a:bodyPr/>
                    <a:lstStyle/>
                    <a:p>
                      <a:pPr marL="0" algn="l" defTabSz="457200" rtl="0" eaLnBrk="1" latinLnBrk="0" hangingPunct="1"/>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PACCHETTO “</a:t>
                      </a:r>
                      <a:r>
                        <a:rPr lang="it-IT" sz="160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All</a:t>
                      </a:r>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Inclusive – ZERO SORPRESE!”</a:t>
                      </a:r>
                    </a:p>
                  </a:txBody>
                  <a:tcPr marT="37785" marB="37785"/>
                </a:tc>
                <a:tc>
                  <a:txBody>
                    <a:bodyPr/>
                    <a:lstStyle/>
                    <a:p>
                      <a:pPr marL="0" algn="l" defTabSz="457200" rtl="0" eaLnBrk="1" latinLnBrk="0" hangingPunct="1"/>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€ 800</a:t>
                      </a:r>
                    </a:p>
                  </a:txBody>
                  <a:tcPr marT="37785" marB="37785"/>
                </a:tc>
                <a:extLst>
                  <a:ext uri="{0D108BD9-81ED-4DB2-BD59-A6C34878D82A}">
                    <a16:rowId xmlns:a16="http://schemas.microsoft.com/office/drawing/2014/main" val="1813324200"/>
                  </a:ext>
                </a:extLst>
              </a:tr>
            </a:tbl>
          </a:graphicData>
        </a:graphic>
      </p:graphicFrame>
      <p:pic>
        <p:nvPicPr>
          <p:cNvPr id="3" name="Picture 2" descr="vacanze-studio-gruppo-sudafica-cape-town-lastrolabio-22-600x400">
            <a:extLst>
              <a:ext uri="{FF2B5EF4-FFF2-40B4-BE49-F238E27FC236}">
                <a16:creationId xmlns:a16="http://schemas.microsoft.com/office/drawing/2014/main" id="{43EABC5C-88A0-4146-D838-E426DDA1A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31" y="2181226"/>
            <a:ext cx="4920012" cy="328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376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dirty="0">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dirty="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dirty="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2" descr="South African Flag Wallpapers - Top Free South African Flag Backgrounds ...">
            <a:extLst>
              <a:ext uri="{FF2B5EF4-FFF2-40B4-BE49-F238E27FC236}">
                <a16:creationId xmlns:a16="http://schemas.microsoft.com/office/drawing/2014/main" id="{46D7A9C2-4483-5588-2459-E1F95B597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17" y="2566219"/>
            <a:ext cx="3558971" cy="266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10" name="CasellaDiTesto 9">
            <a:extLst>
              <a:ext uri="{FF2B5EF4-FFF2-40B4-BE49-F238E27FC236}">
                <a16:creationId xmlns:a16="http://schemas.microsoft.com/office/drawing/2014/main" id="{A20C5923-93CE-A301-00F5-01E41C19A19B}"/>
              </a:ext>
            </a:extLst>
          </p:cNvPr>
          <p:cNvSpPr txBox="1"/>
          <p:nvPr/>
        </p:nvSpPr>
        <p:spPr>
          <a:xfrm>
            <a:off x="930378" y="2362886"/>
            <a:ext cx="10331244" cy="3461269"/>
          </a:xfrm>
          <a:prstGeom prst="rect">
            <a:avLst/>
          </a:prstGeom>
          <a:noFill/>
        </p:spPr>
        <p:txBody>
          <a:bodyPr wrap="square">
            <a:spAutoFit/>
          </a:bodyPr>
          <a:lstStyle/>
          <a:p>
            <a:pPr algn="ctr">
              <a:lnSpc>
                <a:spcPct val="107000"/>
              </a:lnSpc>
              <a:spcAft>
                <a:spcPts val="800"/>
              </a:spcAft>
              <a:buNone/>
            </a:pP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a:effectLst/>
                <a:latin typeface="Aptos" panose="020B0004020202020204" pitchFamily="34" charset="0"/>
                <a:ea typeface="Aptos" panose="020B0004020202020204" pitchFamily="34" charset="0"/>
                <a:cs typeface="Times New Roman" panose="02020603050405020304" pitchFamily="18" charset="0"/>
              </a:rPr>
              <a:t> EARLY BOOKING</a:t>
            </a: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Dal 25 settembre al 31 ottobre 2025</a:t>
            </a:r>
            <a:br>
              <a:rPr lang="it-IT" sz="1800" b="1" kern="100">
                <a:effectLst/>
                <a:latin typeface="Aptos" panose="020B0004020202020204" pitchFamily="34" charset="0"/>
                <a:ea typeface="Aptos" panose="020B0004020202020204" pitchFamily="34" charset="0"/>
                <a:cs typeface="Times New Roman" panose="02020603050405020304" pitchFamily="18" charset="0"/>
              </a:rPr>
            </a:br>
            <a:br>
              <a:rPr lang="it-IT" sz="1800" b="1" kern="100">
                <a:effectLst/>
                <a:latin typeface="Aptos" panose="020B0004020202020204" pitchFamily="34" charset="0"/>
                <a:ea typeface="Aptos" panose="020B0004020202020204" pitchFamily="34" charset="0"/>
                <a:cs typeface="Times New Roman" panose="02020603050405020304" pitchFamily="18" charset="0"/>
              </a:rPr>
            </a:br>
            <a:r>
              <a:rPr lang="it-IT" sz="1800" b="1" kern="10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€600:</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a:effectLst/>
                <a:latin typeface="Aptos" panose="020B0004020202020204" pitchFamily="34" charset="0"/>
                <a:ea typeface="Aptos" panose="020B0004020202020204" pitchFamily="34" charset="0"/>
                <a:cs typeface="Times New Roman" panose="02020603050405020304" pitchFamily="18" charset="0"/>
              </a:rPr>
              <a:t>di €100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a:effectLst/>
                <a:latin typeface="Aptos" panose="020B0004020202020204" pitchFamily="34" charset="0"/>
                <a:ea typeface="Aptos" panose="020B0004020202020204" pitchFamily="34" charset="0"/>
                <a:cs typeface="Times New Roman" panose="02020603050405020304" pitchFamily="18" charset="0"/>
              </a:rPr>
              <a:t>Assicurazione Integrativa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€ 120)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a:effectLst/>
                <a:latin typeface="Aptos" panose="020B0004020202020204" pitchFamily="34" charset="0"/>
                <a:ea typeface="Aptos" panose="020B0004020202020204" pitchFamily="34" charset="0"/>
                <a:cs typeface="Times New Roman" panose="02020603050405020304" pitchFamily="18" charset="0"/>
              </a:rPr>
              <a:t>Garanzia No Risk</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di € 200)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a:effectLst/>
                <a:latin typeface="Aptos" panose="020B0004020202020204" pitchFamily="34" charset="0"/>
                <a:ea typeface="Aptos" panose="020B0004020202020204" pitchFamily="34" charset="0"/>
                <a:cs typeface="Times New Roman" panose="02020603050405020304" pitchFamily="18" charset="0"/>
              </a:rPr>
              <a:t> English (valore € 130)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€ 50) – </a:t>
            </a:r>
            <a:r>
              <a:rPr lang="it-IT" sz="1800" b="1" kern="10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249805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B3EE4-BC3F-845C-DD87-4418772D0CA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89ED2BE-E761-1581-7B19-173F498BA7B5}"/>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7" name="CasellaDiTesto 6">
            <a:extLst>
              <a:ext uri="{FF2B5EF4-FFF2-40B4-BE49-F238E27FC236}">
                <a16:creationId xmlns:a16="http://schemas.microsoft.com/office/drawing/2014/main" id="{791D4D01-BF01-0D50-CED1-E53F7028F833}"/>
              </a:ext>
            </a:extLst>
          </p:cNvPr>
          <p:cNvSpPr txBox="1"/>
          <p:nvPr/>
        </p:nvSpPr>
        <p:spPr>
          <a:xfrm>
            <a:off x="838200" y="2586580"/>
            <a:ext cx="10183761" cy="2469587"/>
          </a:xfrm>
          <a:prstGeom prst="rect">
            <a:avLst/>
          </a:prstGeom>
          <a:noFill/>
        </p:spPr>
        <p:txBody>
          <a:bodyPr wrap="square">
            <a:spAutoFit/>
          </a:bodyPr>
          <a:lstStyle/>
          <a:p>
            <a:pPr>
              <a:lnSpc>
                <a:spcPct val="107000"/>
              </a:lnSpc>
              <a:spcAft>
                <a:spcPts val="800"/>
              </a:spcAft>
              <a:buNone/>
            </a:pP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a:effectLst/>
                <a:latin typeface="Aptos" panose="020B0004020202020204" pitchFamily="34" charset="0"/>
                <a:ea typeface="Aptos" panose="020B0004020202020204" pitchFamily="34" charset="0"/>
                <a:cs typeface="Times New Roman" panose="02020603050405020304" pitchFamily="18" charset="0"/>
              </a:rPr>
              <a:t> PRIMA OFFERTA SPECIALE</a:t>
            </a: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Dal 1° novembre al 23 dicembre 2025</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€230:</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a:effectLst/>
                <a:latin typeface="Aptos" panose="020B0004020202020204" pitchFamily="34" charset="0"/>
                <a:ea typeface="Aptos" panose="020B0004020202020204" pitchFamily="34" charset="0"/>
                <a:cs typeface="Times New Roman" panose="02020603050405020304" pitchFamily="18" charset="0"/>
              </a:rPr>
              <a:t>di €50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119129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D081-9BA6-A088-73FF-7F38F07C2A5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12EECC-5597-A684-2ECE-1C68F1CDA0B2}"/>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9" name="CasellaDiTesto 8">
            <a:extLst>
              <a:ext uri="{FF2B5EF4-FFF2-40B4-BE49-F238E27FC236}">
                <a16:creationId xmlns:a16="http://schemas.microsoft.com/office/drawing/2014/main" id="{6C5D39FA-91D7-A4A6-EC1B-C7CE6DFEF893}"/>
              </a:ext>
            </a:extLst>
          </p:cNvPr>
          <p:cNvSpPr txBox="1"/>
          <p:nvPr/>
        </p:nvSpPr>
        <p:spPr>
          <a:xfrm>
            <a:off x="1032387" y="2783225"/>
            <a:ext cx="10048568" cy="2070631"/>
          </a:xfrm>
          <a:prstGeom prst="rect">
            <a:avLst/>
          </a:prstGeom>
          <a:noFill/>
        </p:spPr>
        <p:txBody>
          <a:bodyPr wrap="square">
            <a:spAutoFit/>
          </a:bodyPr>
          <a:lstStyle/>
          <a:p>
            <a:pPr>
              <a:lnSpc>
                <a:spcPct val="107000"/>
              </a:lnSpc>
              <a:spcAft>
                <a:spcPts val="800"/>
              </a:spcAft>
              <a:buNone/>
            </a:pP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a:effectLst/>
                <a:latin typeface="Aptos" panose="020B0004020202020204" pitchFamily="34" charset="0"/>
                <a:ea typeface="Aptos" panose="020B0004020202020204" pitchFamily="34" charset="0"/>
                <a:cs typeface="Times New Roman" panose="02020603050405020304" pitchFamily="18" charset="0"/>
              </a:rPr>
              <a:t> SECONDA OFFERTA SPECIALE</a:t>
            </a: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Dal 24 dicembre 2025 al 28 febbraio 2026</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€180:</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4173841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dirty="0">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Autofit/>
          </a:bodyPr>
          <a:lstStyle/>
          <a:p>
            <a:r>
              <a:rPr lang="it-IT" sz="4400" b="1" dirty="0">
                <a:latin typeface="Calibri" panose="020F0502020204030204" pitchFamily="34" charset="0"/>
                <a:ea typeface="Calibri" panose="020F0502020204030204" pitchFamily="34" charset="0"/>
                <a:cs typeface="Calibri" panose="020F0502020204030204" pitchFamily="34" charset="0"/>
              </a:rPr>
              <a:t>CAPE TOWN 2026</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a:bodyPr>
          <a:lstStyle/>
          <a:p>
            <a:pPr algn="l"/>
            <a:r>
              <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Dominata dalla cima piatta della </a:t>
            </a:r>
            <a:r>
              <a:rPr lang="it-IT" sz="200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Table</a:t>
            </a:r>
            <a:r>
              <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Mountain, con la sua funivia, i sentieri e le discese in corda doppia,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Cape Town </a:t>
            </a:r>
            <a:r>
              <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è una delle città più belle del mondo</a:t>
            </a:r>
          </a:p>
          <a:p>
            <a:pPr algn="l"/>
            <a:r>
              <a:rPr lang="it-IT" sz="2000"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Cape Town</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viene vista come una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destinazione unica al mondo</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per il suo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clima mite</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anche in inverno, le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bellissime spiagge</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e la </a:t>
            </a:r>
            <a:r>
              <a:rPr lang="it-IT" sz="2000" b="0" i="0" u="none" strike="noStrike" dirty="0"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Table</a:t>
            </a:r>
            <a:r>
              <a:rPr lang="it-IT" sz="2000"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 Mountain</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che spicca alle spalle della città, la cultura dell’Africa e l’emozione di poter trovare la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natura </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più bella e selvaggia del nostro pianeta.</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EF4DA253-64FF-AB2D-4A0A-E76BFAB73650}"/>
              </a:ext>
            </a:extLst>
          </p:cNvPr>
          <p:cNvPicPr>
            <a:picLocks noChangeAspect="1"/>
          </p:cNvPicPr>
          <p:nvPr/>
        </p:nvPicPr>
        <p:blipFill>
          <a:blip r:embed="rId4"/>
          <a:stretch>
            <a:fillRect/>
          </a:stretch>
        </p:blipFill>
        <p:spPr>
          <a:xfrm>
            <a:off x="381000" y="1927122"/>
            <a:ext cx="5715000" cy="4238625"/>
          </a:xfrm>
          <a:prstGeom prst="rect">
            <a:avLst/>
          </a:prstGeom>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62117" y="868371"/>
            <a:ext cx="3165987" cy="4204800"/>
          </a:xfrm>
        </p:spPr>
        <p:txBody>
          <a:bodyPr>
            <a:normAutofit/>
          </a:bodyPr>
          <a:lstStyle/>
          <a:p>
            <a:pPr marL="0" indent="0">
              <a:buNone/>
            </a:pPr>
            <a:r>
              <a:rPr lang="it-IT" sz="3200" u="sng" dirty="0">
                <a:latin typeface="Calibri" panose="020F0502020204030204" pitchFamily="34" charset="0"/>
                <a:ea typeface="Calibri" panose="020F0502020204030204" pitchFamily="34" charset="0"/>
                <a:cs typeface="Calibri" panose="020F0502020204030204" pitchFamily="34" charset="0"/>
              </a:rPr>
              <a:t>L’UNIVERSITÀ:</a:t>
            </a:r>
          </a:p>
          <a:p>
            <a:pPr marL="0" indent="0">
              <a:buNone/>
            </a:pPr>
            <a:endParaRPr lang="it-IT" sz="1800" u="sng" dirty="0">
              <a:latin typeface="Calibri" panose="020F0502020204030204" pitchFamily="34" charset="0"/>
              <a:ea typeface="Calibri" panose="020F0502020204030204" pitchFamily="34" charset="0"/>
              <a:cs typeface="Calibri" panose="020F0502020204030204" pitchFamily="34" charset="0"/>
            </a:endParaRPr>
          </a:p>
          <a:p>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nostra scuola, la</a:t>
            </a:r>
            <a:r>
              <a:rPr lang="it-IT" b="1"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 LAL School</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si trova nel quartiere alla moda di Sea Point, fra i più vivi della città, noto per i suoi ristorantini, i caffè, i negozi sulla </a:t>
            </a:r>
            <a:r>
              <a:rPr lang="it-IT"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Main</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Road e la sua Promenade lungomare.</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Immagine 1">
            <a:extLst>
              <a:ext uri="{FF2B5EF4-FFF2-40B4-BE49-F238E27FC236}">
                <a16:creationId xmlns:a16="http://schemas.microsoft.com/office/drawing/2014/main" id="{7BE5A56B-2257-A62D-7F20-4CBD78AAC726}"/>
              </a:ext>
            </a:extLst>
          </p:cNvPr>
          <p:cNvPicPr>
            <a:picLocks noChangeAspect="1"/>
          </p:cNvPicPr>
          <p:nvPr/>
        </p:nvPicPr>
        <p:blipFill>
          <a:blip r:embed="rId3"/>
          <a:stretch>
            <a:fillRect/>
          </a:stretch>
        </p:blipFill>
        <p:spPr>
          <a:xfrm>
            <a:off x="4334545" y="1164075"/>
            <a:ext cx="7080708" cy="3613391"/>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14902855">
            <a:off x="4423058" y="31866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dirty="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r>
              <a:rPr lang="it-IT" sz="2800" b="1" kern="1200" dirty="0">
                <a:solidFill>
                  <a:srgbClr val="0070C0"/>
                </a:solidFill>
                <a:latin typeface="Calibri Light" panose="020F0302020204030204" pitchFamily="34" charset="0"/>
                <a:ea typeface="+mn-ea"/>
                <a:cs typeface="Calibri Light" panose="020F0302020204030204" pitchFamily="34" charset="0"/>
              </a:rPr>
              <a:t>						</a:t>
            </a:r>
          </a:p>
          <a:p>
            <a:pPr defTabSz="457200">
              <a:defRPr sz="3600" b="1">
                <a:solidFill>
                  <a:srgbClr val="009900"/>
                </a:solidFill>
                <a:latin typeface="Arial Narrow"/>
                <a:ea typeface="Arial Narrow"/>
                <a:cs typeface="Arial Narrow"/>
                <a:sym typeface="Arial Narrow"/>
              </a:defRPr>
            </a:pPr>
            <a:endParaRPr sz="3000" b="1" kern="1200" dirty="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dirty="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735483"/>
            <a:ext cx="4454012"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13 – 17 anni </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Campus</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5 – 20 luglio 2026*</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19 luglio – 3 agosto 2026*</a:t>
            </a:r>
            <a:br>
              <a:rPr lang="it-IT" sz="2400"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*data di arrivo in Italia</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giorni/14 notti</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dirty="0">
                <a:solidFill>
                  <a:schemeClr val="accent2"/>
                </a:solidFill>
              </a:rPr>
              <a:t>.</a:t>
            </a:r>
          </a:p>
        </p:txBody>
      </p:sp>
      <p:pic>
        <p:nvPicPr>
          <p:cNvPr id="2" name="Picture 2" descr="viaggio studio con accompagnatore">
            <a:extLst>
              <a:ext uri="{FF2B5EF4-FFF2-40B4-BE49-F238E27FC236}">
                <a16:creationId xmlns:a16="http://schemas.microsoft.com/office/drawing/2014/main" id="{95193B31-CA6B-DC9E-03D1-FB5C643FD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286" y="817698"/>
            <a:ext cx="6042063" cy="4028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707924"/>
            <a:ext cx="4454013" cy="3751744"/>
          </a:xfrm>
        </p:spPr>
        <p:txBody>
          <a:bodyPr>
            <a:normAutofit fontScale="77500" lnSpcReduction="20000"/>
          </a:bodyPr>
          <a:lstStyle/>
          <a:p>
            <a:pPr marL="0" indent="0">
              <a:buNone/>
            </a:pPr>
            <a:r>
              <a:rPr lang="it-IT" sz="3800" u="sng" dirty="0">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dirty="0">
                <a:latin typeface="Calibri" panose="020F0502020204030204" pitchFamily="34" charset="0"/>
                <a:ea typeface="Calibri" panose="020F0502020204030204" pitchFamily="34" charset="0"/>
                <a:cs typeface="Calibri" panose="020F0502020204030204" pitchFamily="34" charset="0"/>
              </a:rPr>
            </a:br>
            <a:endParaRPr lang="it-IT" sz="3800" u="sng" dirty="0">
              <a:latin typeface="Calibri" panose="020F0502020204030204" pitchFamily="34" charset="0"/>
              <a:ea typeface="Calibri" panose="020F0502020204030204" pitchFamily="34" charset="0"/>
              <a:cs typeface="Calibri" panose="020F0502020204030204" pitchFamily="34" charset="0"/>
            </a:endParaRPr>
          </a:p>
          <a:p>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sistemazione prevede </a:t>
            </a:r>
            <a:r>
              <a:rPr lang="it-IT" sz="26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camere </a:t>
            </a:r>
            <a:r>
              <a:rPr lang="it-IT" sz="2600" b="1"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quadruple con </a:t>
            </a:r>
            <a:r>
              <a:rPr lang="it-IT" sz="26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bagno </a:t>
            </a:r>
            <a:r>
              <a:rPr lang="it-IT" sz="2600" b="1"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in comune</a:t>
            </a:r>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dislocate in residenze vicino alla scuola </a:t>
            </a:r>
            <a:r>
              <a:rPr lang="it-IT" sz="24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e supervisionate h24 dal Security Staff.</a:t>
            </a:r>
            <a:endParaRPr lang="it-IT" sz="2600" dirty="0">
              <a:latin typeface="Calibri Light" panose="020F0302020204030204" pitchFamily="34" charset="0"/>
              <a:ea typeface="Calibri Light" panose="020F0302020204030204" pitchFamily="34" charset="0"/>
              <a:cs typeface="Calibri Light" panose="020F0302020204030204" pitchFamily="34" charset="0"/>
            </a:endParaRPr>
          </a:p>
          <a:p>
            <a:r>
              <a:rPr lang="it-IT" sz="26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Pensione completa </a:t>
            </a:r>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presso la mensa con sistema self-service e </a:t>
            </a:r>
            <a:r>
              <a:rPr lang="it-IT" sz="2600"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packed</a:t>
            </a:r>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lunches durante le gite di un’intera giornata incluse nel programma.</a:t>
            </a:r>
            <a:endParaRPr lang="it-IT" sz="26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LAL-CPT-YL-School-Garden-Lunch-3.JPG" descr="LAL-CPT-YL-School-Garden-Lunch-3.JPG">
            <a:extLst>
              <a:ext uri="{FF2B5EF4-FFF2-40B4-BE49-F238E27FC236}">
                <a16:creationId xmlns:a16="http://schemas.microsoft.com/office/drawing/2014/main" id="{B8C93F4B-18EE-E888-9CEE-C94C41669A32}"/>
              </a:ext>
            </a:extLst>
          </p:cNvPr>
          <p:cNvPicPr>
            <a:picLocks noChangeAspect="1"/>
          </p:cNvPicPr>
          <p:nvPr/>
        </p:nvPicPr>
        <p:blipFill>
          <a:blip r:embed="rId2"/>
          <a:stretch>
            <a:fillRect/>
          </a:stretch>
        </p:blipFill>
        <p:spPr>
          <a:xfrm>
            <a:off x="6096000" y="783078"/>
            <a:ext cx="5342744" cy="4005232"/>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DIDATTICA:</a:t>
            </a:r>
            <a:br>
              <a:rPr lang="it-IT" sz="2400" u="sng" dirty="0">
                <a:latin typeface="Calibri" panose="020F0502020204030204" pitchFamily="34" charset="0"/>
                <a:ea typeface="Calibri" panose="020F0502020204030204" pitchFamily="34" charset="0"/>
                <a:cs typeface="Calibri" panose="020F0502020204030204" pitchFamily="34" charset="0"/>
              </a:rPr>
            </a:b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SCUOLA: LAL</a:t>
            </a:r>
          </a:p>
          <a:p>
            <a:r>
              <a:rPr lang="it-IT" dirty="0">
                <a:latin typeface="Calibri Light" panose="020F0302020204030204" pitchFamily="34" charset="0"/>
                <a:ea typeface="Calibri Light" panose="020F0302020204030204" pitchFamily="34" charset="0"/>
                <a:cs typeface="Calibri Light" panose="020F0302020204030204" pitchFamily="34" charset="0"/>
              </a:rPr>
              <a:t>15 ore di lezione a settimana</a:t>
            </a:r>
          </a:p>
          <a:p>
            <a:r>
              <a:rPr lang="it-IT" dirty="0">
                <a:latin typeface="Calibri Light" panose="020F0302020204030204" pitchFamily="34" charset="0"/>
                <a:ea typeface="Calibri Light" panose="020F0302020204030204" pitchFamily="34" charset="0"/>
                <a:cs typeface="Calibri Light" panose="020F0302020204030204" pitchFamily="34" charset="0"/>
              </a:rPr>
              <a:t>CORSO GENERAL</a:t>
            </a:r>
            <a:br>
              <a:rPr lang="it-IT" dirty="0">
                <a:latin typeface="Calibri Light" panose="020F0302020204030204" pitchFamily="34" charset="0"/>
                <a:ea typeface="Calibri Light" panose="020F0302020204030204" pitchFamily="34" charset="0"/>
                <a:cs typeface="Calibri Light" panose="020F0302020204030204" pitchFamily="34" charset="0"/>
              </a:rPr>
            </a:br>
            <a:br>
              <a:rPr lang="it-IT" dirty="0">
                <a:latin typeface="Calibri Light" panose="020F0302020204030204" pitchFamily="34" charset="0"/>
                <a:ea typeface="Calibri Light" panose="020F0302020204030204" pitchFamily="34" charset="0"/>
                <a:cs typeface="Calibri Light" panose="020F0302020204030204" pitchFamily="34" charset="0"/>
              </a:rPr>
            </a:b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dirty="0">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dirty="0"/>
          </a:p>
        </p:txBody>
      </p:sp>
      <p:pic>
        <p:nvPicPr>
          <p:cNvPr id="2" name="Picture 2" descr="viaggi linguistici all'estero">
            <a:extLst>
              <a:ext uri="{FF2B5EF4-FFF2-40B4-BE49-F238E27FC236}">
                <a16:creationId xmlns:a16="http://schemas.microsoft.com/office/drawing/2014/main" id="{218AFD89-EA13-25E9-A829-7488C72C0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006" y="636946"/>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359325" y="570271"/>
            <a:ext cx="5648185"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si esplorano nuove realtà, si visitano luoghi di interesse e s’impara moltissimo sulla storia, le tradizioni, usi e costumi locali.</a:t>
            </a: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2 gite di un’intera giornata: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Capo di Buona Speranza &amp; Boulders Beach</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Lion Park &amp; Alpaca </a:t>
            </a:r>
            <a:r>
              <a:rPr lang="it-IT" dirty="0" err="1">
                <a:latin typeface="Calibri Light" panose="020F0302020204030204" pitchFamily="34" charset="0"/>
                <a:ea typeface="Calibri Light" panose="020F0302020204030204" pitchFamily="34" charset="0"/>
                <a:cs typeface="Calibri Light" panose="020F0302020204030204" pitchFamily="34" charset="0"/>
              </a:rPr>
              <a:t>Loom</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Numerose uscite in città e dintorni</a:t>
            </a:r>
          </a:p>
          <a:p>
            <a:pPr marL="0" indent="0" algn="l">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Immagine 5" descr="Immagine che contiene disegno, vestiti, schizzo, cartone animato&#10;&#10;Descrizione generata automaticamente">
            <a:extLst>
              <a:ext uri="{FF2B5EF4-FFF2-40B4-BE49-F238E27FC236}">
                <a16:creationId xmlns:a16="http://schemas.microsoft.com/office/drawing/2014/main" id="{A7118488-D06F-9902-C29E-F3CBDA3DD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4459" y="4937023"/>
            <a:ext cx="1433051" cy="1433051"/>
          </a:xfrm>
          <a:prstGeom prst="rect">
            <a:avLst/>
          </a:prstGeom>
        </p:spPr>
      </p:pic>
      <p:pic>
        <p:nvPicPr>
          <p:cNvPr id="3" name="http://www.riverlodge.co.za/uploads/6/9/3/6/6936467/2098212_orig.jpeg" descr="http://www.riverlodge.co.za/uploads/6/9/3/6/6936467/2098212_orig.jpeg">
            <a:extLst>
              <a:ext uri="{FF2B5EF4-FFF2-40B4-BE49-F238E27FC236}">
                <a16:creationId xmlns:a16="http://schemas.microsoft.com/office/drawing/2014/main" id="{D0EEAE30-C32F-D379-C0EB-D142931888C0}"/>
              </a:ext>
            </a:extLst>
          </p:cNvPr>
          <p:cNvPicPr>
            <a:picLocks noChangeAspect="1"/>
          </p:cNvPicPr>
          <p:nvPr/>
        </p:nvPicPr>
        <p:blipFill>
          <a:blip r:embed="rId3"/>
          <a:stretch>
            <a:fillRect/>
          </a:stretch>
        </p:blipFill>
        <p:spPr>
          <a:xfrm>
            <a:off x="6502483" y="1318139"/>
            <a:ext cx="4856120" cy="3092287"/>
          </a:xfrm>
          <a:prstGeom prst="rect">
            <a:avLst/>
          </a:prstGeom>
          <a:ln w="12700">
            <a:miter lim="400000"/>
          </a:ln>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A503-029D-97FA-8E99-98C5B0015C7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C82C91-B894-2A1B-9F39-98757058FAC3}"/>
              </a:ext>
            </a:extLst>
          </p:cNvPr>
          <p:cNvSpPr>
            <a:spLocks noGrp="1"/>
          </p:cNvSpPr>
          <p:nvPr>
            <p:ph idx="1"/>
          </p:nvPr>
        </p:nvSpPr>
        <p:spPr>
          <a:xfrm>
            <a:off x="511581" y="732945"/>
            <a:ext cx="3942432" cy="4232345"/>
          </a:xfrm>
        </p:spPr>
        <p:txBody>
          <a:bodyPr>
            <a:normAutofit fontScale="92500" lnSpcReduction="20000"/>
          </a:bodyPr>
          <a:lstStyle/>
          <a:p>
            <a:pPr marL="0" indent="0">
              <a:buNone/>
            </a:pPr>
            <a:r>
              <a:rPr lang="it-IT" sz="3400" u="sng" dirty="0">
                <a:latin typeface="Calibri" panose="020F0502020204030204" pitchFamily="34" charset="0"/>
                <a:ea typeface="Calibri" panose="020F0502020204030204" pitchFamily="34" charset="0"/>
                <a:cs typeface="Calibri" panose="020F0502020204030204" pitchFamily="34" charset="0"/>
              </a:rPr>
              <a:t>CAPO DI BUONA SPERANZA:</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Il </a:t>
            </a:r>
            <a:r>
              <a:rPr lang="it-IT" sz="2400" b="1"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capo di Buona Speranza</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è l'estremità meridionale </a:t>
            </a:r>
            <a:r>
              <a:rPr lang="it-IT" sz="24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della </a:t>
            </a:r>
            <a:r>
              <a:rPr lang="it-IT" sz="2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penisola del Capo</a:t>
            </a:r>
            <a:r>
              <a:rPr lang="it-IT" sz="24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in </a:t>
            </a:r>
            <a:r>
              <a:rPr lang="it-IT" sz="2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Sudafrica</a:t>
            </a:r>
            <a:r>
              <a:rPr lang="it-IT" sz="24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Tradizionalmente, viene considerato come il punto più a sud del continente </a:t>
            </a:r>
            <a:r>
              <a:rPr lang="it-IT" sz="2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africano</a:t>
            </a:r>
            <a:r>
              <a:rPr lang="it-IT" sz="24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e come punto di separazione tra l'</a:t>
            </a:r>
            <a:r>
              <a:rPr lang="it-IT" sz="2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oceano Atlantico</a:t>
            </a:r>
            <a:r>
              <a:rPr lang="it-IT" sz="24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e l'</a:t>
            </a:r>
            <a:r>
              <a:rPr lang="it-IT" sz="2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oceano Indiano.</a:t>
            </a:r>
            <a:endParaRPr lang="it-IT"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Picture 2" descr="Capo di Buona Speranza: finis terrae. - Giulia Guidobaldi">
            <a:extLst>
              <a:ext uri="{FF2B5EF4-FFF2-40B4-BE49-F238E27FC236}">
                <a16:creationId xmlns:a16="http://schemas.microsoft.com/office/drawing/2014/main" id="{92EA958A-9160-65F6-C1C7-CDFB16F12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799" y="787819"/>
            <a:ext cx="5985620" cy="412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399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1A419-8BE6-A03D-02C6-275F699DAE2B}"/>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8F45F7F-0BB3-4B10-A30B-208E86448180}"/>
              </a:ext>
            </a:extLst>
          </p:cNvPr>
          <p:cNvSpPr>
            <a:spLocks noGrp="1"/>
          </p:cNvSpPr>
          <p:nvPr>
            <p:ph idx="1"/>
          </p:nvPr>
        </p:nvSpPr>
        <p:spPr>
          <a:xfrm>
            <a:off x="511581" y="732945"/>
            <a:ext cx="3942432" cy="4232345"/>
          </a:xfrm>
        </p:spPr>
        <p:txBody>
          <a:bodyPr>
            <a:normAutofit fontScale="77500" lnSpcReduction="20000"/>
          </a:bodyPr>
          <a:lstStyle/>
          <a:p>
            <a:pPr marL="0" indent="0">
              <a:buNone/>
            </a:pPr>
            <a:r>
              <a:rPr lang="it-IT" sz="3400" u="sng" dirty="0">
                <a:latin typeface="Calibri" panose="020F0502020204030204" pitchFamily="34" charset="0"/>
                <a:ea typeface="Calibri" panose="020F0502020204030204" pitchFamily="34" charset="0"/>
                <a:cs typeface="Calibri" panose="020F0502020204030204" pitchFamily="34" charset="0"/>
              </a:rPr>
              <a:t>BOULDERS BEACH:</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400" b="1"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Boulders Beach </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è una spiaggia riparata formata da insenature tra massi di granito, da cui ha avuto origine il nome. Si trova nella Penisola del Capo, a </a:t>
            </a:r>
            <a:r>
              <a:rPr lang="it-IT" sz="2400" b="0" i="0" dirty="0" err="1">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Simon's</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Town, nella provincia del Capo Occidentale in Sudafrica. È anche comunemente conosciuta come Boulders </a:t>
            </a:r>
            <a:r>
              <a:rPr lang="it-IT" sz="2400" b="0" i="0" dirty="0" err="1">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Bay</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È una popolare località turistica a causa di una colonia di pinguini africani che vi si stabilì nel 1982. Boulders Beach fa parte del </a:t>
            </a:r>
            <a:r>
              <a:rPr lang="it-IT" sz="2400" b="0" i="0" dirty="0" err="1">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Table</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Mountain National Park.</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2" descr="la spiaggia dei pinguini - Recensioni su Boulders Beach Penguin Colony,  Simon's Town - Tripadvisor">
            <a:extLst>
              <a:ext uri="{FF2B5EF4-FFF2-40B4-BE49-F238E27FC236}">
                <a16:creationId xmlns:a16="http://schemas.microsoft.com/office/drawing/2014/main" id="{A20723BE-58C4-EC1D-2576-7610251DE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211" y="1019776"/>
            <a:ext cx="6491208" cy="365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862050"/>
      </p:ext>
    </p:extLst>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0</TotalTime>
  <Words>1065</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16</vt:i4>
      </vt:variant>
    </vt:vector>
  </HeadingPairs>
  <TitlesOfParts>
    <vt:vector size="26" baseType="lpstr">
      <vt:lpstr>Aptos</vt:lpstr>
      <vt:lpstr>Calibri</vt:lpstr>
      <vt:lpstr>Calibri Light</vt:lpstr>
      <vt:lpstr>Cavolini</vt:lpstr>
      <vt:lpstr>Gill Sans MT</vt:lpstr>
      <vt:lpstr>Nirmala UI</vt:lpstr>
      <vt:lpstr>Segoe UI Emoji</vt:lpstr>
      <vt:lpstr>Symbol</vt:lpstr>
      <vt:lpstr>Wingdings 2</vt:lpstr>
      <vt:lpstr>Dividendi</vt:lpstr>
      <vt:lpstr>Presentazione standard di PowerPoint</vt:lpstr>
      <vt:lpstr>CAPE TOWN 2026</vt:lpstr>
      <vt:lpstr>Presentazione standard di PowerPoint</vt:lpstr>
      <vt:lpst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CAPE TOWN</vt:lpstr>
      <vt:lpstr>COME ISCRIVERSI</vt:lpstr>
      <vt:lpstr>OFFERTE SPECIALI</vt:lpstr>
      <vt:lpstr>OFFERTE SPECIALI</vt:lpstr>
      <vt:lpstr>OFFERTE SPECIALI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Cristina Caldirola</cp:lastModifiedBy>
  <cp:revision>10</cp:revision>
  <dcterms:modified xsi:type="dcterms:W3CDTF">2025-10-16T14:31:21Z</dcterms:modified>
</cp:coreProperties>
</file>