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22"/>
  </p:notesMasterIdLst>
  <p:sldIdLst>
    <p:sldId id="295" r:id="rId2"/>
    <p:sldId id="291" r:id="rId3"/>
    <p:sldId id="258" r:id="rId4"/>
    <p:sldId id="257" r:id="rId5"/>
    <p:sldId id="260" r:id="rId6"/>
    <p:sldId id="259" r:id="rId7"/>
    <p:sldId id="269" r:id="rId8"/>
    <p:sldId id="292" r:id="rId9"/>
    <p:sldId id="293" r:id="rId10"/>
    <p:sldId id="299" r:id="rId11"/>
    <p:sldId id="294" r:id="rId12"/>
    <p:sldId id="285" r:id="rId13"/>
    <p:sldId id="296" r:id="rId14"/>
    <p:sldId id="297" r:id="rId15"/>
    <p:sldId id="311" r:id="rId16"/>
    <p:sldId id="315" r:id="rId17"/>
    <p:sldId id="316" r:id="rId18"/>
    <p:sldId id="272" r:id="rId19"/>
    <p:sldId id="314" r:id="rId20"/>
    <p:sldId id="31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67164AA-023C-41E5-9C8B-1E6F3BED2092}">
          <p14:sldIdLst>
            <p14:sldId id="295"/>
            <p14:sldId id="291"/>
            <p14:sldId id="258"/>
            <p14:sldId id="257"/>
            <p14:sldId id="260"/>
            <p14:sldId id="259"/>
            <p14:sldId id="269"/>
            <p14:sldId id="292"/>
            <p14:sldId id="293"/>
            <p14:sldId id="299"/>
            <p14:sldId id="294"/>
            <p14:sldId id="285"/>
            <p14:sldId id="296"/>
            <p14:sldId id="297"/>
            <p14:sldId id="311"/>
            <p14:sldId id="315"/>
            <p14:sldId id="316"/>
          </p14:sldIdLst>
        </p14:section>
        <p14:section name="Sezione senza titolo" id="{D1ACDAF3-B20B-4F62-8D5D-494B492E1618}">
          <p14:sldIdLst>
            <p14:sldId id="272"/>
            <p14:sldId id="314"/>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5ED719-9417-4DEB-96C3-1976E8524D47}" v="24" dt="2025-10-13T20:57:31.58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9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Olivari" userId="edfae4be-953d-49a8-a71a-db0ec21c9cb9" providerId="ADAL" clId="{49F5596D-94F9-46C7-8EC7-390F1C93B0A6}"/>
    <pc:docChg chg="custSel modSld">
      <pc:chgData name="Chiara Olivari" userId="edfae4be-953d-49a8-a71a-db0ec21c9cb9" providerId="ADAL" clId="{49F5596D-94F9-46C7-8EC7-390F1C93B0A6}" dt="2025-10-09T15:40:18.804" v="380" actId="1035"/>
      <pc:docMkLst>
        <pc:docMk/>
      </pc:docMkLst>
      <pc:sldChg chg="modSp mod">
        <pc:chgData name="Chiara Olivari" userId="edfae4be-953d-49a8-a71a-db0ec21c9cb9" providerId="ADAL" clId="{49F5596D-94F9-46C7-8EC7-390F1C93B0A6}" dt="2025-10-09T15:18:24.034" v="34" actId="20577"/>
        <pc:sldMkLst>
          <pc:docMk/>
          <pc:sldMk cId="0" sldId="257"/>
        </pc:sldMkLst>
        <pc:spChg chg="mod">
          <ac:chgData name="Chiara Olivari" userId="edfae4be-953d-49a8-a71a-db0ec21c9cb9" providerId="ADAL" clId="{49F5596D-94F9-46C7-8EC7-390F1C93B0A6}" dt="2025-10-09T15:18:24.034" v="34" actId="20577"/>
          <ac:spMkLst>
            <pc:docMk/>
            <pc:sldMk cId="0" sldId="257"/>
            <ac:spMk id="5" creationId="{8257BA7E-D798-1EA3-CDC0-6F9DECED0355}"/>
          </ac:spMkLst>
        </pc:spChg>
      </pc:sldChg>
      <pc:sldChg chg="modSp mod">
        <pc:chgData name="Chiara Olivari" userId="edfae4be-953d-49a8-a71a-db0ec21c9cb9" providerId="ADAL" clId="{49F5596D-94F9-46C7-8EC7-390F1C93B0A6}" dt="2025-10-09T15:22:45.044" v="44" actId="108"/>
        <pc:sldMkLst>
          <pc:docMk/>
          <pc:sldMk cId="0" sldId="259"/>
        </pc:sldMkLst>
        <pc:spChg chg="mod">
          <ac:chgData name="Chiara Olivari" userId="edfae4be-953d-49a8-a71a-db0ec21c9cb9" providerId="ADAL" clId="{49F5596D-94F9-46C7-8EC7-390F1C93B0A6}" dt="2025-10-09T15:22:45.044" v="44" actId="108"/>
          <ac:spMkLst>
            <pc:docMk/>
            <pc:sldMk cId="0" sldId="259"/>
            <ac:spMk id="3" creationId="{917EE069-9A50-7085-806F-3F083F4B0A91}"/>
          </ac:spMkLst>
        </pc:spChg>
      </pc:sldChg>
      <pc:sldChg chg="modSp mod">
        <pc:chgData name="Chiara Olivari" userId="edfae4be-953d-49a8-a71a-db0ec21c9cb9" providerId="ADAL" clId="{49F5596D-94F9-46C7-8EC7-390F1C93B0A6}" dt="2025-10-09T15:24:32.967" v="45" actId="14100"/>
        <pc:sldMkLst>
          <pc:docMk/>
          <pc:sldMk cId="816130011" sldId="269"/>
        </pc:sldMkLst>
        <pc:spChg chg="mod">
          <ac:chgData name="Chiara Olivari" userId="edfae4be-953d-49a8-a71a-db0ec21c9cb9" providerId="ADAL" clId="{49F5596D-94F9-46C7-8EC7-390F1C93B0A6}" dt="2025-10-09T15:24:32.967" v="45" actId="14100"/>
          <ac:spMkLst>
            <pc:docMk/>
            <pc:sldMk cId="816130011" sldId="269"/>
            <ac:spMk id="5" creationId="{C79341AF-326D-9C84-18FB-F01EF0DCCA21}"/>
          </ac:spMkLst>
        </pc:spChg>
      </pc:sldChg>
      <pc:sldChg chg="addSp delSp modSp mod">
        <pc:chgData name="Chiara Olivari" userId="edfae4be-953d-49a8-a71a-db0ec21c9cb9" providerId="ADAL" clId="{49F5596D-94F9-46C7-8EC7-390F1C93B0A6}" dt="2025-10-09T15:38:20.422" v="304" actId="1035"/>
        <pc:sldMkLst>
          <pc:docMk/>
          <pc:sldMk cId="0" sldId="285"/>
        </pc:sldMkLst>
        <pc:picChg chg="add mod">
          <ac:chgData name="Chiara Olivari" userId="edfae4be-953d-49a8-a71a-db0ec21c9cb9" providerId="ADAL" clId="{49F5596D-94F9-46C7-8EC7-390F1C93B0A6}" dt="2025-10-09T15:38:11.223" v="259" actId="1036"/>
          <ac:picMkLst>
            <pc:docMk/>
            <pc:sldMk cId="0" sldId="285"/>
            <ac:picMk id="3" creationId="{FCD28C9F-1039-DB6C-EA39-980A09CD92E0}"/>
          </ac:picMkLst>
        </pc:picChg>
        <pc:picChg chg="add mod">
          <ac:chgData name="Chiara Olivari" userId="edfae4be-953d-49a8-a71a-db0ec21c9cb9" providerId="ADAL" clId="{49F5596D-94F9-46C7-8EC7-390F1C93B0A6}" dt="2025-10-09T15:38:20.422" v="304" actId="1035"/>
          <ac:picMkLst>
            <pc:docMk/>
            <pc:sldMk cId="0" sldId="285"/>
            <ac:picMk id="8" creationId="{47A284A6-9567-A2E4-270E-6CCA79411309}"/>
          </ac:picMkLst>
        </pc:picChg>
      </pc:sldChg>
      <pc:sldChg chg="modSp mod">
        <pc:chgData name="Chiara Olivari" userId="edfae4be-953d-49a8-a71a-db0ec21c9cb9" providerId="ADAL" clId="{49F5596D-94F9-46C7-8EC7-390F1C93B0A6}" dt="2025-10-09T15:26:40.409" v="89" actId="27636"/>
        <pc:sldMkLst>
          <pc:docMk/>
          <pc:sldMk cId="4046339978" sldId="292"/>
        </pc:sldMkLst>
        <pc:spChg chg="mod">
          <ac:chgData name="Chiara Olivari" userId="edfae4be-953d-49a8-a71a-db0ec21c9cb9" providerId="ADAL" clId="{49F5596D-94F9-46C7-8EC7-390F1C93B0A6}" dt="2025-10-09T15:26:40.409" v="89" actId="27636"/>
          <ac:spMkLst>
            <pc:docMk/>
            <pc:sldMk cId="4046339978" sldId="292"/>
            <ac:spMk id="3" creationId="{88C82C91-B894-2A1B-9F39-98757058FAC3}"/>
          </ac:spMkLst>
        </pc:spChg>
      </pc:sldChg>
      <pc:sldChg chg="modSp mod">
        <pc:chgData name="Chiara Olivari" userId="edfae4be-953d-49a8-a71a-db0ec21c9cb9" providerId="ADAL" clId="{49F5596D-94F9-46C7-8EC7-390F1C93B0A6}" dt="2025-10-09T15:29:36.738" v="166" actId="6549"/>
        <pc:sldMkLst>
          <pc:docMk/>
          <pc:sldMk cId="2555646628" sldId="293"/>
        </pc:sldMkLst>
        <pc:spChg chg="mod">
          <ac:chgData name="Chiara Olivari" userId="edfae4be-953d-49a8-a71a-db0ec21c9cb9" providerId="ADAL" clId="{49F5596D-94F9-46C7-8EC7-390F1C93B0A6}" dt="2025-10-09T15:29:36.738" v="166" actId="6549"/>
          <ac:spMkLst>
            <pc:docMk/>
            <pc:sldMk cId="2555646628" sldId="293"/>
            <ac:spMk id="3" creationId="{308008F4-30FE-C203-5DB0-46B2ED51BBEB}"/>
          </ac:spMkLst>
        </pc:spChg>
      </pc:sldChg>
      <pc:sldChg chg="modSp mod">
        <pc:chgData name="Chiara Olivari" userId="edfae4be-953d-49a8-a71a-db0ec21c9cb9" providerId="ADAL" clId="{49F5596D-94F9-46C7-8EC7-390F1C93B0A6}" dt="2025-10-09T15:40:18.804" v="380" actId="1035"/>
        <pc:sldMkLst>
          <pc:docMk/>
          <pc:sldMk cId="3614623119" sldId="296"/>
        </pc:sldMkLst>
        <pc:spChg chg="mod">
          <ac:chgData name="Chiara Olivari" userId="edfae4be-953d-49a8-a71a-db0ec21c9cb9" providerId="ADAL" clId="{49F5596D-94F9-46C7-8EC7-390F1C93B0A6}" dt="2025-10-09T15:38:49.377" v="333" actId="20577"/>
          <ac:spMkLst>
            <pc:docMk/>
            <pc:sldMk cId="3614623119" sldId="296"/>
            <ac:spMk id="5" creationId="{782AEC06-84B7-511A-7B99-40AF2052429C}"/>
          </ac:spMkLst>
        </pc:spChg>
        <pc:graphicFrameChg chg="modGraphic">
          <ac:chgData name="Chiara Olivari" userId="edfae4be-953d-49a8-a71a-db0ec21c9cb9" providerId="ADAL" clId="{49F5596D-94F9-46C7-8EC7-390F1C93B0A6}" dt="2025-10-09T15:39:10.024" v="339" actId="20577"/>
          <ac:graphicFrameMkLst>
            <pc:docMk/>
            <pc:sldMk cId="3614623119" sldId="296"/>
            <ac:graphicFrameMk id="6" creationId="{843359FF-432D-4D1A-5027-3F30086D1108}"/>
          </ac:graphicFrameMkLst>
        </pc:graphicFrameChg>
      </pc:sldChg>
      <pc:sldChg chg="modSp mod">
        <pc:chgData name="Chiara Olivari" userId="edfae4be-953d-49a8-a71a-db0ec21c9cb9" providerId="ADAL" clId="{49F5596D-94F9-46C7-8EC7-390F1C93B0A6}" dt="2025-10-09T15:31:46.792" v="208" actId="27636"/>
        <pc:sldMkLst>
          <pc:docMk/>
          <pc:sldMk cId="3031629390" sldId="299"/>
        </pc:sldMkLst>
        <pc:spChg chg="mod">
          <ac:chgData name="Chiara Olivari" userId="edfae4be-953d-49a8-a71a-db0ec21c9cb9" providerId="ADAL" clId="{49F5596D-94F9-46C7-8EC7-390F1C93B0A6}" dt="2025-10-09T15:31:46.792" v="208" actId="27636"/>
          <ac:spMkLst>
            <pc:docMk/>
            <pc:sldMk cId="3031629390" sldId="299"/>
            <ac:spMk id="3" creationId="{308008F4-30FE-C203-5DB0-46B2ED51BBEB}"/>
          </ac:spMkLst>
        </pc:spChg>
      </pc:sldChg>
    </pc:docChg>
  </pc:docChgLst>
  <pc:docChgLst>
    <pc:chgData name="Cristina Caldirola" userId="cb06114e-6366-4139-88b2-0704a089fcba" providerId="ADAL" clId="{44845E11-9336-43B8-9D59-D69AF236B073}"/>
    <pc:docChg chg="undo custSel addSld delSld modSld addSection modSection">
      <pc:chgData name="Cristina Caldirola" userId="cb06114e-6366-4139-88b2-0704a089fcba" providerId="ADAL" clId="{44845E11-9336-43B8-9D59-D69AF236B073}" dt="2025-10-13T20:58:18.062" v="142" actId="1076"/>
      <pc:docMkLst>
        <pc:docMk/>
      </pc:docMkLst>
      <pc:sldChg chg="del">
        <pc:chgData name="Cristina Caldirola" userId="cb06114e-6366-4139-88b2-0704a089fcba" providerId="ADAL" clId="{44845E11-9336-43B8-9D59-D69AF236B073}" dt="2025-10-13T20:49:09.385" v="105" actId="2696"/>
        <pc:sldMkLst>
          <pc:docMk/>
          <pc:sldMk cId="0" sldId="272"/>
        </pc:sldMkLst>
      </pc:sldChg>
      <pc:sldChg chg="modSp add mod">
        <pc:chgData name="Cristina Caldirola" userId="cb06114e-6366-4139-88b2-0704a089fcba" providerId="ADAL" clId="{44845E11-9336-43B8-9D59-D69AF236B073}" dt="2025-10-13T20:58:18.062" v="142" actId="1076"/>
        <pc:sldMkLst>
          <pc:docMk/>
          <pc:sldMk cId="2199794199" sldId="272"/>
        </pc:sldMkLst>
        <pc:spChg chg="mod">
          <ac:chgData name="Cristina Caldirola" userId="cb06114e-6366-4139-88b2-0704a089fcba" providerId="ADAL" clId="{44845E11-9336-43B8-9D59-D69AF236B073}" dt="2025-10-13T20:58:17.063" v="141" actId="1076"/>
          <ac:spMkLst>
            <pc:docMk/>
            <pc:sldMk cId="2199794199" sldId="272"/>
            <ac:spMk id="236" creationId="{00000000-0000-0000-0000-000000000000}"/>
          </ac:spMkLst>
        </pc:spChg>
        <pc:picChg chg="mod">
          <ac:chgData name="Cristina Caldirola" userId="cb06114e-6366-4139-88b2-0704a089fcba" providerId="ADAL" clId="{44845E11-9336-43B8-9D59-D69AF236B073}" dt="2025-10-13T20:58:06.675" v="139" actId="1076"/>
          <ac:picMkLst>
            <pc:docMk/>
            <pc:sldMk cId="2199794199" sldId="272"/>
            <ac:picMk id="10" creationId="{A5CE2461-0608-4724-A3FC-6E158B8CC672}"/>
          </ac:picMkLst>
        </pc:picChg>
        <pc:picChg chg="mod">
          <ac:chgData name="Cristina Caldirola" userId="cb06114e-6366-4139-88b2-0704a089fcba" providerId="ADAL" clId="{44845E11-9336-43B8-9D59-D69AF236B073}" dt="2025-10-13T20:58:18.062" v="142" actId="1076"/>
          <ac:picMkLst>
            <pc:docMk/>
            <pc:sldMk cId="2199794199" sldId="272"/>
            <ac:picMk id="235" creationId="{00000000-0000-0000-0000-000000000000}"/>
          </ac:picMkLst>
        </pc:picChg>
        <pc:picChg chg="mod">
          <ac:chgData name="Cristina Caldirola" userId="cb06114e-6366-4139-88b2-0704a089fcba" providerId="ADAL" clId="{44845E11-9336-43B8-9D59-D69AF236B073}" dt="2025-10-13T20:58:01.380" v="137" actId="1076"/>
          <ac:picMkLst>
            <pc:docMk/>
            <pc:sldMk cId="2199794199" sldId="272"/>
            <ac:picMk id="239" creationId="{00000000-0000-0000-0000-000000000000}"/>
          </ac:picMkLst>
        </pc:picChg>
      </pc:sldChg>
      <pc:sldChg chg="modSp mod">
        <pc:chgData name="Cristina Caldirola" userId="cb06114e-6366-4139-88b2-0704a089fcba" providerId="ADAL" clId="{44845E11-9336-43B8-9D59-D69AF236B073}" dt="2025-10-13T20:27:11.799" v="1" actId="20577"/>
        <pc:sldMkLst>
          <pc:docMk/>
          <pc:sldMk cId="557908453" sldId="291"/>
        </pc:sldMkLst>
        <pc:spChg chg="mod">
          <ac:chgData name="Cristina Caldirola" userId="cb06114e-6366-4139-88b2-0704a089fcba" providerId="ADAL" clId="{44845E11-9336-43B8-9D59-D69AF236B073}" dt="2025-10-13T20:27:11.799" v="1" actId="20577"/>
          <ac:spMkLst>
            <pc:docMk/>
            <pc:sldMk cId="557908453" sldId="291"/>
            <ac:spMk id="2" creationId="{76A3A5C0-0C5A-2036-4CF2-FECF5633B883}"/>
          </ac:spMkLst>
        </pc:spChg>
      </pc:sldChg>
      <pc:sldChg chg="addSp delSp modSp mod">
        <pc:chgData name="Cristina Caldirola" userId="cb06114e-6366-4139-88b2-0704a089fcba" providerId="ADAL" clId="{44845E11-9336-43B8-9D59-D69AF236B073}" dt="2025-10-13T20:44:50.187" v="97" actId="14734"/>
        <pc:sldMkLst>
          <pc:docMk/>
          <pc:sldMk cId="3614623119" sldId="296"/>
        </pc:sldMkLst>
        <pc:spChg chg="add del mod">
          <ac:chgData name="Cristina Caldirola" userId="cb06114e-6366-4139-88b2-0704a089fcba" providerId="ADAL" clId="{44845E11-9336-43B8-9D59-D69AF236B073}" dt="2025-10-13T20:41:49.465" v="64" actId="478"/>
          <ac:spMkLst>
            <pc:docMk/>
            <pc:sldMk cId="3614623119" sldId="296"/>
            <ac:spMk id="4" creationId="{ECB60A57-BC13-69B3-C79B-413BCC957D46}"/>
          </ac:spMkLst>
        </pc:spChg>
        <pc:spChg chg="add del mod">
          <ac:chgData name="Cristina Caldirola" userId="cb06114e-6366-4139-88b2-0704a089fcba" providerId="ADAL" clId="{44845E11-9336-43B8-9D59-D69AF236B073}" dt="2025-10-13T20:41:43.990" v="63" actId="478"/>
          <ac:spMkLst>
            <pc:docMk/>
            <pc:sldMk cId="3614623119" sldId="296"/>
            <ac:spMk id="9" creationId="{584DA7D9-B4E8-F70B-9E29-A1C1CF2A0413}"/>
          </ac:spMkLst>
        </pc:spChg>
        <pc:spChg chg="del mod">
          <ac:chgData name="Cristina Caldirola" userId="cb06114e-6366-4139-88b2-0704a089fcba" providerId="ADAL" clId="{44845E11-9336-43B8-9D59-D69AF236B073}" dt="2025-10-13T20:42:01.248" v="70"/>
          <ac:spMkLst>
            <pc:docMk/>
            <pc:sldMk cId="3614623119" sldId="296"/>
            <ac:spMk id="11" creationId="{85262C17-63FF-986C-B8F3-04B41890308B}"/>
          </ac:spMkLst>
        </pc:spChg>
        <pc:spChg chg="del mod">
          <ac:chgData name="Cristina Caldirola" userId="cb06114e-6366-4139-88b2-0704a089fcba" providerId="ADAL" clId="{44845E11-9336-43B8-9D59-D69AF236B073}" dt="2025-10-13T20:37:33.091" v="19" actId="21"/>
          <ac:spMkLst>
            <pc:docMk/>
            <pc:sldMk cId="3614623119" sldId="296"/>
            <ac:spMk id="13" creationId="{ECB60A57-BC13-69B3-C79B-413BCC957D46}"/>
          </ac:spMkLst>
        </pc:spChg>
        <pc:spChg chg="add del mod">
          <ac:chgData name="Cristina Caldirola" userId="cb06114e-6366-4139-88b2-0704a089fcba" providerId="ADAL" clId="{44845E11-9336-43B8-9D59-D69AF236B073}" dt="2025-10-13T20:42:40.190" v="85"/>
          <ac:spMkLst>
            <pc:docMk/>
            <pc:sldMk cId="3614623119" sldId="296"/>
            <ac:spMk id="15" creationId="{97EA7B32-CEFF-3C93-92B6-058CBE028B97}"/>
          </ac:spMkLst>
        </pc:spChg>
        <pc:spChg chg="add mod">
          <ac:chgData name="Cristina Caldirola" userId="cb06114e-6366-4139-88b2-0704a089fcba" providerId="ADAL" clId="{44845E11-9336-43B8-9D59-D69AF236B073}" dt="2025-10-13T20:43:24.740" v="89" actId="1076"/>
          <ac:spMkLst>
            <pc:docMk/>
            <pc:sldMk cId="3614623119" sldId="296"/>
            <ac:spMk id="16" creationId="{6E39295C-BF34-2DBF-64E8-033F92BD65F0}"/>
          </ac:spMkLst>
        </pc:spChg>
        <pc:spChg chg="add mod">
          <ac:chgData name="Cristina Caldirola" userId="cb06114e-6366-4139-88b2-0704a089fcba" providerId="ADAL" clId="{44845E11-9336-43B8-9D59-D69AF236B073}" dt="2025-10-13T20:44:12.318" v="93" actId="14100"/>
          <ac:spMkLst>
            <pc:docMk/>
            <pc:sldMk cId="3614623119" sldId="296"/>
            <ac:spMk id="18" creationId="{55ED7E01-FFDC-57E4-5642-130D49D15DC5}"/>
          </ac:spMkLst>
        </pc:spChg>
        <pc:graphicFrameChg chg="add del mod modGraphic">
          <ac:chgData name="Cristina Caldirola" userId="cb06114e-6366-4139-88b2-0704a089fcba" providerId="ADAL" clId="{44845E11-9336-43B8-9D59-D69AF236B073}" dt="2025-10-13T20:42:01.242" v="68" actId="478"/>
          <ac:graphicFrameMkLst>
            <pc:docMk/>
            <pc:sldMk cId="3614623119" sldId="296"/>
            <ac:graphicFrameMk id="3" creationId="{B986E37D-2737-0998-5452-E757DEBB59DC}"/>
          </ac:graphicFrameMkLst>
        </pc:graphicFrameChg>
        <pc:graphicFrameChg chg="modGraphic">
          <ac:chgData name="Cristina Caldirola" userId="cb06114e-6366-4139-88b2-0704a089fcba" providerId="ADAL" clId="{44845E11-9336-43B8-9D59-D69AF236B073}" dt="2025-10-13T20:44:42.626" v="96" actId="14734"/>
          <ac:graphicFrameMkLst>
            <pc:docMk/>
            <pc:sldMk cId="3614623119" sldId="296"/>
            <ac:graphicFrameMk id="6" creationId="{843359FF-432D-4D1A-5027-3F30086D1108}"/>
          </ac:graphicFrameMkLst>
        </pc:graphicFrameChg>
        <pc:graphicFrameChg chg="del mod modGraphic">
          <ac:chgData name="Cristina Caldirola" userId="cb06114e-6366-4139-88b2-0704a089fcba" providerId="ADAL" clId="{44845E11-9336-43B8-9D59-D69AF236B073}" dt="2025-10-13T20:41:53.052" v="66" actId="478"/>
          <ac:graphicFrameMkLst>
            <pc:docMk/>
            <pc:sldMk cId="3614623119" sldId="296"/>
            <ac:graphicFrameMk id="8" creationId="{59F48D27-4F51-EDDA-3283-6A7CE3048068}"/>
          </ac:graphicFrameMkLst>
        </pc:graphicFrameChg>
        <pc:graphicFrameChg chg="del">
          <ac:chgData name="Cristina Caldirola" userId="cb06114e-6366-4139-88b2-0704a089fcba" providerId="ADAL" clId="{44845E11-9336-43B8-9D59-D69AF236B073}" dt="2025-10-13T20:34:20.697" v="6" actId="478"/>
          <ac:graphicFrameMkLst>
            <pc:docMk/>
            <pc:sldMk cId="3614623119" sldId="296"/>
            <ac:graphicFrameMk id="12" creationId="{7F24CF49-7C47-B114-7ECE-2C95280A44C8}"/>
          </ac:graphicFrameMkLst>
        </pc:graphicFrameChg>
        <pc:graphicFrameChg chg="add mod modGraphic">
          <ac:chgData name="Cristina Caldirola" userId="cb06114e-6366-4139-88b2-0704a089fcba" providerId="ADAL" clId="{44845E11-9336-43B8-9D59-D69AF236B073}" dt="2025-10-13T20:43:44.314" v="91" actId="14100"/>
          <ac:graphicFrameMkLst>
            <pc:docMk/>
            <pc:sldMk cId="3614623119" sldId="296"/>
            <ac:graphicFrameMk id="17" creationId="{D6A3E0E1-CF00-8FD8-F05A-5315CFA08E57}"/>
          </ac:graphicFrameMkLst>
        </pc:graphicFrameChg>
        <pc:graphicFrameChg chg="add mod modGraphic">
          <ac:chgData name="Cristina Caldirola" userId="cb06114e-6366-4139-88b2-0704a089fcba" providerId="ADAL" clId="{44845E11-9336-43B8-9D59-D69AF236B073}" dt="2025-10-13T20:44:50.187" v="97" actId="14734"/>
          <ac:graphicFrameMkLst>
            <pc:docMk/>
            <pc:sldMk cId="3614623119" sldId="296"/>
            <ac:graphicFrameMk id="19" creationId="{3F37D3A2-EE32-D6AC-E97B-BB2B328A0142}"/>
          </ac:graphicFrameMkLst>
        </pc:graphicFrameChg>
      </pc:sldChg>
      <pc:sldChg chg="modSp del mod">
        <pc:chgData name="Cristina Caldirola" userId="cb06114e-6366-4139-88b2-0704a089fcba" providerId="ADAL" clId="{44845E11-9336-43B8-9D59-D69AF236B073}" dt="2025-10-13T20:46:28.948" v="100" actId="2696"/>
        <pc:sldMkLst>
          <pc:docMk/>
          <pc:sldMk cId="3039327479" sldId="298"/>
        </pc:sldMkLst>
        <pc:spChg chg="mod">
          <ac:chgData name="Cristina Caldirola" userId="cb06114e-6366-4139-88b2-0704a089fcba" providerId="ADAL" clId="{44845E11-9336-43B8-9D59-D69AF236B073}" dt="2025-10-13T20:46:13.580" v="99" actId="20577"/>
          <ac:spMkLst>
            <pc:docMk/>
            <pc:sldMk cId="3039327479" sldId="298"/>
            <ac:spMk id="2" creationId="{1E8BA036-BBF2-D9A9-6D5E-230E3B5D4C61}"/>
          </ac:spMkLst>
        </pc:spChg>
      </pc:sldChg>
      <pc:sldChg chg="modSp mod">
        <pc:chgData name="Cristina Caldirola" userId="cb06114e-6366-4139-88b2-0704a089fcba" providerId="ADAL" clId="{44845E11-9336-43B8-9D59-D69AF236B073}" dt="2025-10-13T20:28:18.067" v="5" actId="20577"/>
        <pc:sldMkLst>
          <pc:docMk/>
          <pc:sldMk cId="3031629390" sldId="299"/>
        </pc:sldMkLst>
        <pc:spChg chg="mod">
          <ac:chgData name="Cristina Caldirola" userId="cb06114e-6366-4139-88b2-0704a089fcba" providerId="ADAL" clId="{44845E11-9336-43B8-9D59-D69AF236B073}" dt="2025-10-13T20:28:18.067" v="5" actId="20577"/>
          <ac:spMkLst>
            <pc:docMk/>
            <pc:sldMk cId="3031629390" sldId="299"/>
            <ac:spMk id="3" creationId="{308008F4-30FE-C203-5DB0-46B2ED51BBEB}"/>
          </ac:spMkLst>
        </pc:spChg>
      </pc:sldChg>
      <pc:sldChg chg="add">
        <pc:chgData name="Cristina Caldirola" userId="cb06114e-6366-4139-88b2-0704a089fcba" providerId="ADAL" clId="{44845E11-9336-43B8-9D59-D69AF236B073}" dt="2025-10-13T20:46:06.707" v="98"/>
        <pc:sldMkLst>
          <pc:docMk/>
          <pc:sldMk cId="2498050108" sldId="311"/>
        </pc:sldMkLst>
      </pc:sldChg>
      <pc:sldChg chg="new del">
        <pc:chgData name="Cristina Caldirola" userId="cb06114e-6366-4139-88b2-0704a089fcba" providerId="ADAL" clId="{44845E11-9336-43B8-9D59-D69AF236B073}" dt="2025-10-13T20:49:24.853" v="107" actId="2696"/>
        <pc:sldMkLst>
          <pc:docMk/>
          <pc:sldMk cId="2634849075" sldId="312"/>
        </pc:sldMkLst>
      </pc:sldChg>
      <pc:sldChg chg="add">
        <pc:chgData name="Cristina Caldirola" userId="cb06114e-6366-4139-88b2-0704a089fcba" providerId="ADAL" clId="{44845E11-9336-43B8-9D59-D69AF236B073}" dt="2025-10-13T20:48:07.777" v="103"/>
        <pc:sldMkLst>
          <pc:docMk/>
          <pc:sldMk cId="119129674" sldId="313"/>
        </pc:sldMkLst>
      </pc:sldChg>
      <pc:sldChg chg="add">
        <pc:chgData name="Cristina Caldirola" userId="cb06114e-6366-4139-88b2-0704a089fcba" providerId="ADAL" clId="{44845E11-9336-43B8-9D59-D69AF236B073}" dt="2025-10-13T20:48:42.477" v="104"/>
        <pc:sldMkLst>
          <pc:docMk/>
          <pc:sldMk cId="4173841592" sldId="314"/>
        </pc:sldMkLst>
      </pc:sldChg>
      <pc:sldChg chg="addSp delSp modSp new mod">
        <pc:chgData name="Cristina Caldirola" userId="cb06114e-6366-4139-88b2-0704a089fcba" providerId="ADAL" clId="{44845E11-9336-43B8-9D59-D69AF236B073}" dt="2025-10-13T20:52:23.945" v="111"/>
        <pc:sldMkLst>
          <pc:docMk/>
          <pc:sldMk cId="3473647561" sldId="315"/>
        </pc:sldMkLst>
        <pc:spChg chg="mod">
          <ac:chgData name="Cristina Caldirola" userId="cb06114e-6366-4139-88b2-0704a089fcba" providerId="ADAL" clId="{44845E11-9336-43B8-9D59-D69AF236B073}" dt="2025-10-13T20:51:53.516" v="110" actId="255"/>
          <ac:spMkLst>
            <pc:docMk/>
            <pc:sldMk cId="3473647561" sldId="315"/>
            <ac:spMk id="2" creationId="{E9B8933D-8816-6D8D-D2C3-8EAF2DDE5FFB}"/>
          </ac:spMkLst>
        </pc:spChg>
        <pc:spChg chg="del">
          <ac:chgData name="Cristina Caldirola" userId="cb06114e-6366-4139-88b2-0704a089fcba" providerId="ADAL" clId="{44845E11-9336-43B8-9D59-D69AF236B073}" dt="2025-10-13T20:52:23.945" v="111"/>
          <ac:spMkLst>
            <pc:docMk/>
            <pc:sldMk cId="3473647561" sldId="315"/>
            <ac:spMk id="3" creationId="{80B8290B-C397-85BC-A953-46D7259F7C87}"/>
          </ac:spMkLst>
        </pc:spChg>
        <pc:spChg chg="add mod">
          <ac:chgData name="Cristina Caldirola" userId="cb06114e-6366-4139-88b2-0704a089fcba" providerId="ADAL" clId="{44845E11-9336-43B8-9D59-D69AF236B073}" dt="2025-10-13T20:52:23.945" v="111"/>
          <ac:spMkLst>
            <pc:docMk/>
            <pc:sldMk cId="3473647561" sldId="315"/>
            <ac:spMk id="4" creationId="{9190D22A-CC1A-57E5-20CE-B53EE4C57F60}"/>
          </ac:spMkLst>
        </pc:spChg>
      </pc:sldChg>
      <pc:sldChg chg="addSp delSp modSp new mod">
        <pc:chgData name="Cristina Caldirola" userId="cb06114e-6366-4139-88b2-0704a089fcba" providerId="ADAL" clId="{44845E11-9336-43B8-9D59-D69AF236B073}" dt="2025-10-13T20:53:34.166" v="115"/>
        <pc:sldMkLst>
          <pc:docMk/>
          <pc:sldMk cId="386890050" sldId="316"/>
        </pc:sldMkLst>
        <pc:spChg chg="mod">
          <ac:chgData name="Cristina Caldirola" userId="cb06114e-6366-4139-88b2-0704a089fcba" providerId="ADAL" clId="{44845E11-9336-43B8-9D59-D69AF236B073}" dt="2025-10-13T20:53:11.902" v="114" actId="255"/>
          <ac:spMkLst>
            <pc:docMk/>
            <pc:sldMk cId="386890050" sldId="316"/>
            <ac:spMk id="2" creationId="{3C74A9BD-6B4E-04F7-E4D9-71692C9C2789}"/>
          </ac:spMkLst>
        </pc:spChg>
        <pc:spChg chg="del">
          <ac:chgData name="Cristina Caldirola" userId="cb06114e-6366-4139-88b2-0704a089fcba" providerId="ADAL" clId="{44845E11-9336-43B8-9D59-D69AF236B073}" dt="2025-10-13T20:53:34.166" v="115"/>
          <ac:spMkLst>
            <pc:docMk/>
            <pc:sldMk cId="386890050" sldId="316"/>
            <ac:spMk id="3" creationId="{273E835F-9B63-7B1B-06CB-93D99CA7C416}"/>
          </ac:spMkLst>
        </pc:spChg>
        <pc:spChg chg="add mod">
          <ac:chgData name="Cristina Caldirola" userId="cb06114e-6366-4139-88b2-0704a089fcba" providerId="ADAL" clId="{44845E11-9336-43B8-9D59-D69AF236B073}" dt="2025-10-13T20:53:34.166" v="115"/>
          <ac:spMkLst>
            <pc:docMk/>
            <pc:sldMk cId="386890050" sldId="316"/>
            <ac:spMk id="4" creationId="{E63ED4D7-6A93-A8BF-5F43-637B9A246FCB}"/>
          </ac:spMkLst>
        </pc:spChg>
      </pc:sldChg>
      <pc:sldChg chg="addSp delSp modSp new del mod setBg">
        <pc:chgData name="Cristina Caldirola" userId="cb06114e-6366-4139-88b2-0704a089fcba" providerId="ADAL" clId="{44845E11-9336-43B8-9D59-D69AF236B073}" dt="2025-10-13T20:57:41.160" v="136" actId="2696"/>
        <pc:sldMkLst>
          <pc:docMk/>
          <pc:sldMk cId="484154876" sldId="317"/>
        </pc:sldMkLst>
        <pc:spChg chg="mod ord">
          <ac:chgData name="Cristina Caldirola" userId="cb06114e-6366-4139-88b2-0704a089fcba" providerId="ADAL" clId="{44845E11-9336-43B8-9D59-D69AF236B073}" dt="2025-10-13T20:54:16.288" v="119" actId="26606"/>
          <ac:spMkLst>
            <pc:docMk/>
            <pc:sldMk cId="484154876" sldId="317"/>
            <ac:spMk id="2" creationId="{8F4192AF-311C-E866-FEF0-DF1D55BB168D}"/>
          </ac:spMkLst>
        </pc:spChg>
        <pc:spChg chg="del">
          <ac:chgData name="Cristina Caldirola" userId="cb06114e-6366-4139-88b2-0704a089fcba" providerId="ADAL" clId="{44845E11-9336-43B8-9D59-D69AF236B073}" dt="2025-10-13T20:54:09.473" v="117"/>
          <ac:spMkLst>
            <pc:docMk/>
            <pc:sldMk cId="484154876" sldId="317"/>
            <ac:spMk id="3" creationId="{B26291E7-05F6-7F1B-47A5-08EFB8EF60D8}"/>
          </ac:spMkLst>
        </pc:spChg>
        <pc:spChg chg="add">
          <ac:chgData name="Cristina Caldirola" userId="cb06114e-6366-4139-88b2-0704a089fcba" providerId="ADAL" clId="{44845E11-9336-43B8-9D59-D69AF236B073}" dt="2025-10-13T20:54:16.288" v="119" actId="26606"/>
          <ac:spMkLst>
            <pc:docMk/>
            <pc:sldMk cId="484154876" sldId="317"/>
            <ac:spMk id="9" creationId="{A499F183-99EE-4B1F-BA64-21A07922AE82}"/>
          </ac:spMkLst>
        </pc:spChg>
        <pc:spChg chg="add mod">
          <ac:chgData name="Cristina Caldirola" userId="cb06114e-6366-4139-88b2-0704a089fcba" providerId="ADAL" clId="{44845E11-9336-43B8-9D59-D69AF236B073}" dt="2025-10-13T20:57:31.585" v="135"/>
          <ac:spMkLst>
            <pc:docMk/>
            <pc:sldMk cId="484154876" sldId="317"/>
            <ac:spMk id="10" creationId="{98BFD28F-62C1-75AC-CBCA-0AFD4F49B098}"/>
          </ac:spMkLst>
        </pc:spChg>
        <pc:spChg chg="add">
          <ac:chgData name="Cristina Caldirola" userId="cb06114e-6366-4139-88b2-0704a089fcba" providerId="ADAL" clId="{44845E11-9336-43B8-9D59-D69AF236B073}" dt="2025-10-13T20:54:16.288" v="119" actId="26606"/>
          <ac:spMkLst>
            <pc:docMk/>
            <pc:sldMk cId="484154876" sldId="317"/>
            <ac:spMk id="11" creationId="{B783A767-5AFC-40D0-A72C-09036EA1726F}"/>
          </ac:spMkLst>
        </pc:spChg>
        <pc:spChg chg="add">
          <ac:chgData name="Cristina Caldirola" userId="cb06114e-6366-4139-88b2-0704a089fcba" providerId="ADAL" clId="{44845E11-9336-43B8-9D59-D69AF236B073}" dt="2025-10-13T20:54:16.288" v="119" actId="26606"/>
          <ac:spMkLst>
            <pc:docMk/>
            <pc:sldMk cId="484154876" sldId="317"/>
            <ac:spMk id="13" creationId="{41262CAC-6BC8-43F9-9113-770A2772F68C}"/>
          </ac:spMkLst>
        </pc:spChg>
        <pc:spChg chg="add">
          <ac:chgData name="Cristina Caldirola" userId="cb06114e-6366-4139-88b2-0704a089fcba" providerId="ADAL" clId="{44845E11-9336-43B8-9D59-D69AF236B073}" dt="2025-10-13T20:54:16.288" v="119" actId="26606"/>
          <ac:spMkLst>
            <pc:docMk/>
            <pc:sldMk cId="484154876" sldId="317"/>
            <ac:spMk id="15" creationId="{1AA2CCB6-DFD2-41CD-96FE-0140B793599F}"/>
          </ac:spMkLst>
        </pc:spChg>
        <pc:spChg chg="add">
          <ac:chgData name="Cristina Caldirola" userId="cb06114e-6366-4139-88b2-0704a089fcba" providerId="ADAL" clId="{44845E11-9336-43B8-9D59-D69AF236B073}" dt="2025-10-13T20:54:16.288" v="119" actId="26606"/>
          <ac:spMkLst>
            <pc:docMk/>
            <pc:sldMk cId="484154876" sldId="317"/>
            <ac:spMk id="17" creationId="{6A225C9B-755F-4F91-9681-5E07AFAA71F4}"/>
          </ac:spMkLst>
        </pc:spChg>
        <pc:spChg chg="add">
          <ac:chgData name="Cristina Caldirola" userId="cb06114e-6366-4139-88b2-0704a089fcba" providerId="ADAL" clId="{44845E11-9336-43B8-9D59-D69AF236B073}" dt="2025-10-13T20:54:16.288" v="119" actId="26606"/>
          <ac:spMkLst>
            <pc:docMk/>
            <pc:sldMk cId="484154876" sldId="317"/>
            <ac:spMk id="19" creationId="{932CD2CD-6CF3-4EE9-A24A-A41D45DCF922}"/>
          </ac:spMkLst>
        </pc:spChg>
        <pc:picChg chg="add del mod">
          <ac:chgData name="Cristina Caldirola" userId="cb06114e-6366-4139-88b2-0704a089fcba" providerId="ADAL" clId="{44845E11-9336-43B8-9D59-D69AF236B073}" dt="2025-10-13T20:55:51.317" v="128" actId="478"/>
          <ac:picMkLst>
            <pc:docMk/>
            <pc:sldMk cId="484154876" sldId="317"/>
            <ac:picMk id="4" creationId="{92675F7A-2B9D-EB24-2ABF-3DAFF49FEF71}"/>
          </ac:picMkLst>
        </pc:picChg>
        <pc:picChg chg="add mod">
          <ac:chgData name="Cristina Caldirola" userId="cb06114e-6366-4139-88b2-0704a089fcba" providerId="ADAL" clId="{44845E11-9336-43B8-9D59-D69AF236B073}" dt="2025-10-13T20:56:53.148" v="133" actId="14100"/>
          <ac:picMkLst>
            <pc:docMk/>
            <pc:sldMk cId="484154876" sldId="317"/>
            <ac:picMk id="5" creationId="{06604B43-5FEB-FFAB-B58B-5ABF1F5537A3}"/>
          </ac:picMkLst>
        </pc:picChg>
        <pc:picChg chg="add mod">
          <ac:chgData name="Cristina Caldirola" userId="cb06114e-6366-4139-88b2-0704a089fcba" providerId="ADAL" clId="{44845E11-9336-43B8-9D59-D69AF236B073}" dt="2025-10-13T20:55:43.593" v="127" actId="1076"/>
          <ac:picMkLst>
            <pc:docMk/>
            <pc:sldMk cId="484154876" sldId="317"/>
            <ac:picMk id="6" creationId="{E64CE8A5-26A2-E782-A703-E05CC392A051}"/>
          </ac:picMkLst>
        </pc:picChg>
        <pc:picChg chg="add mod">
          <ac:chgData name="Cristina Caldirola" userId="cb06114e-6366-4139-88b2-0704a089fcba" providerId="ADAL" clId="{44845E11-9336-43B8-9D59-D69AF236B073}" dt="2025-10-13T20:55:38.208" v="125"/>
          <ac:picMkLst>
            <pc:docMk/>
            <pc:sldMk cId="484154876" sldId="317"/>
            <ac:picMk id="7" creationId="{A6EA8A56-9441-5C44-56DB-2C5D24FFC02D}"/>
          </ac:picMkLst>
        </pc:picChg>
        <pc:picChg chg="add mod">
          <ac:chgData name="Cristina Caldirola" userId="cb06114e-6366-4139-88b2-0704a089fcba" providerId="ADAL" clId="{44845E11-9336-43B8-9D59-D69AF236B073}" dt="2025-10-13T20:56:40.665" v="130" actId="1076"/>
          <ac:picMkLst>
            <pc:docMk/>
            <pc:sldMk cId="484154876" sldId="317"/>
            <ac:picMk id="12" creationId="{278CFFF5-D9C7-21AA-1436-95CA0D96F2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402765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10/13/2025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ghweald.org/" TargetMode="External"/><Relationship Id="rId7" Type="http://schemas.openxmlformats.org/officeDocument/2006/relationships/image" Target="../media/image2.jpeg"/><Relationship Id="rId2" Type="http://schemas.openxmlformats.org/officeDocument/2006/relationships/hyperlink" Target="https://en.wikipedia.org/wiki/Ardingly" TargetMode="External"/><Relationship Id="rId1" Type="http://schemas.openxmlformats.org/officeDocument/2006/relationships/slideLayout" Target="../slideLayouts/slideLayout2.xml"/><Relationship Id="rId6" Type="http://schemas.openxmlformats.org/officeDocument/2006/relationships/hyperlink" Target="https://en.wikipedia.org/wiki/Wakehurst_Place" TargetMode="External"/><Relationship Id="rId5" Type="http://schemas.openxmlformats.org/officeDocument/2006/relationships/hyperlink" Target="https://en.wikipedia.org/wiki/Royal_Botanic_Gardens,_Kew" TargetMode="External"/><Relationship Id="rId4" Type="http://schemas.openxmlformats.org/officeDocument/2006/relationships/hyperlink" Target="https://en.wikipedia.org/wiki/St_Peter%27s_Church,_Ardingl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rdingly.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436456" y="601596"/>
            <a:ext cx="2975337" cy="4292177"/>
          </a:xfrm>
        </p:spPr>
        <p:txBody>
          <a:bodyPr>
            <a:normAutofit fontScale="92500" lnSpcReduction="1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BRIGHTON:</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200" b="1" dirty="0">
                <a:latin typeface="Calibri Light" panose="020F0302020204030204" pitchFamily="34" charset="0"/>
                <a:ea typeface="Calibri Light" panose="020F0302020204030204" pitchFamily="34" charset="0"/>
                <a:cs typeface="Calibri Light" panose="020F0302020204030204" pitchFamily="34" charset="0"/>
              </a:rPr>
              <a:t>Brighton</a:t>
            </a:r>
            <a:r>
              <a:rPr lang="it-IT" sz="2200" dirty="0">
                <a:latin typeface="Calibri Light" panose="020F0302020204030204" pitchFamily="34" charset="0"/>
                <a:ea typeface="Calibri Light" panose="020F0302020204030204" pitchFamily="34" charset="0"/>
                <a:cs typeface="Calibri Light" panose="020F0302020204030204" pitchFamily="34" charset="0"/>
              </a:rPr>
              <a:t>, spesso chiamata </a:t>
            </a:r>
            <a:r>
              <a:rPr lang="it-IT" sz="2200" i="1" dirty="0">
                <a:latin typeface="Calibri Light" panose="020F0302020204030204" pitchFamily="34" charset="0"/>
                <a:ea typeface="Calibri Light" panose="020F0302020204030204" pitchFamily="34" charset="0"/>
                <a:cs typeface="Calibri Light" panose="020F0302020204030204" pitchFamily="34" charset="0"/>
              </a:rPr>
              <a:t>London on Sea </a:t>
            </a:r>
            <a:r>
              <a:rPr lang="it-IT" sz="2200" dirty="0">
                <a:latin typeface="Calibri Light" panose="020F0302020204030204" pitchFamily="34" charset="0"/>
                <a:ea typeface="Calibri Light" panose="020F0302020204030204" pitchFamily="34" charset="0"/>
                <a:cs typeface="Calibri Light" panose="020F0302020204030204" pitchFamily="34" charset="0"/>
              </a:rPr>
              <a:t>si trova nell'East Sussex, è una città eclettica, sempre in movimento, aperta a ogni tipo di cultura e ogni espressione personale. Farete</a:t>
            </a:r>
            <a:r>
              <a:rPr lang="it-IT" dirty="0"/>
              <a:t/>
            </a:r>
            <a:r>
              <a:rPr lang="it-IT" sz="2200" dirty="0">
                <a:latin typeface="Calibri Light" panose="020F0302020204030204" pitchFamily="34" charset="0"/>
                <a:ea typeface="Calibri Light" panose="020F0302020204030204" pitchFamily="34" charset="0"/>
                <a:cs typeface="Calibri Light" panose="020F0302020204030204" pitchFamily="34" charset="0"/>
              </a:rPr>
              <a:t>un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Guided</a:t>
            </a:r>
            <a:r>
              <a:rPr lang="it-IT" sz="2200" dirty="0">
                <a:latin typeface="Calibri Light" panose="020F0302020204030204" pitchFamily="34" charset="0"/>
                <a:ea typeface="Calibri Light" panose="020F0302020204030204" pitchFamily="34" charset="0"/>
                <a:cs typeface="Calibri Light" panose="020F0302020204030204" pitchFamily="34" charset="0"/>
              </a:rPr>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Sightseeing</a:t>
            </a:r>
            <a:r>
              <a:rPr lang="it-IT" sz="2200" dirty="0">
                <a:latin typeface="Calibri Light" panose="020F0302020204030204" pitchFamily="34" charset="0"/>
                <a:ea typeface="Calibri Light" panose="020F0302020204030204" pitchFamily="34" charset="0"/>
                <a:cs typeface="Calibri Light" panose="020F0302020204030204" pitchFamily="34" charset="0"/>
              </a:rPr>
              <a:t> Tour </a:t>
            </a:r>
            <a:r>
              <a:rPr lang="it-IT" dirty="0">
                <a:latin typeface="Calibri Light" panose="020F0302020204030204" pitchFamily="34" charset="0"/>
                <a:ea typeface="Calibri Light" panose="020F0302020204030204" pitchFamily="34" charset="0"/>
                <a:cs typeface="Calibri Light" panose="020F0302020204030204" pitchFamily="34" charset="0"/>
              </a:rPr>
              <a:t>della città </a:t>
            </a:r>
            <a:r>
              <a:rPr lang="it-IT" sz="2200" dirty="0">
                <a:latin typeface="Calibri Light" panose="020F0302020204030204" pitchFamily="34" charset="0"/>
                <a:ea typeface="Calibri Light" panose="020F0302020204030204" pitchFamily="34" charset="0"/>
                <a:cs typeface="Calibri Light" panose="020F0302020204030204" pitchFamily="34" charset="0"/>
              </a:rPr>
              <a:t>e visiterete  il Royal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Pavilion</a:t>
            </a:r>
            <a:r>
              <a:rPr lang="it-IT" sz="2200" dirty="0">
                <a:latin typeface="Calibri Light" panose="020F0302020204030204" pitchFamily="34" charset="0"/>
                <a:ea typeface="Calibri Light" panose="020F0302020204030204" pitchFamily="34" charset="0"/>
                <a:cs typeface="Calibri Light" panose="020F0302020204030204" pitchFamily="34" charset="0"/>
              </a:rPr>
              <a:t>.</a:t>
            </a:r>
            <a:endParaRPr lang="it-IT" sz="2200" dirty="0"/>
          </a:p>
        </p:txBody>
      </p:sp>
      <p:pic>
        <p:nvPicPr>
          <p:cNvPr id="3074" name="Picture 2" descr="Pier di Brighton vacanza studio con L'astrolabio">
            <a:extLst>
              <a:ext uri="{FF2B5EF4-FFF2-40B4-BE49-F238E27FC236}">
                <a16:creationId xmlns:a16="http://schemas.microsoft.com/office/drawing/2014/main" id="{5EBC4304-FDDE-DDD1-2095-F467045FD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229" y="707922"/>
            <a:ext cx="6676719" cy="429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293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829683" y="575283"/>
            <a:ext cx="2900516"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dirty="0">
                <a:latin typeface="Calibri Light" panose="020F0302020204030204" pitchFamily="34" charset="0"/>
                <a:ea typeface="Calibri Light" panose="020F0302020204030204" pitchFamily="34" charset="0"/>
                <a:cs typeface="Calibri Light" panose="020F0302020204030204" pitchFamily="34" charset="0"/>
              </a:rPr>
              <a:t>Il tempo libero sarà organizzato con tante attività sportive e culturali, mentre per le serate verranno proposte discoteca, karaoke, quiz night e tanto altro ancora!</a:t>
            </a:r>
          </a:p>
          <a:p>
            <a:pPr marL="0" indent="0">
              <a:buNone/>
            </a:pPr>
            <a:endParaRPr lang="it-IT" sz="2200" dirty="0"/>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381" y="2529327"/>
            <a:ext cx="3166302" cy="2266236"/>
          </a:xfrm>
          <a:prstGeom prst="rect">
            <a:avLst/>
          </a:prstGeom>
        </p:spPr>
      </p:pic>
      <p:pic>
        <p:nvPicPr>
          <p:cNvPr id="2" name="image.jpeg" descr="image.jpeg">
            <a:extLst>
              <a:ext uri="{FF2B5EF4-FFF2-40B4-BE49-F238E27FC236}">
                <a16:creationId xmlns:a16="http://schemas.microsoft.com/office/drawing/2014/main" id="{8D156769-046E-A766-2B9E-909EAEB58E21}"/>
              </a:ext>
            </a:extLst>
          </p:cNvPr>
          <p:cNvPicPr>
            <a:picLocks noChangeAspect="1"/>
          </p:cNvPicPr>
          <p:nvPr/>
        </p:nvPicPr>
        <p:blipFill>
          <a:blip r:embed="rId3"/>
          <a:stretch>
            <a:fillRect/>
          </a:stretch>
        </p:blipFill>
        <p:spPr>
          <a:xfrm>
            <a:off x="461801" y="1407553"/>
            <a:ext cx="5078820" cy="3388010"/>
          </a:xfrm>
          <a:prstGeom prst="rect">
            <a:avLst/>
          </a:prstGeom>
          <a:ln w="12700">
            <a:miter lim="400000"/>
          </a:ln>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3" name="Immagine 2">
            <a:extLst>
              <a:ext uri="{FF2B5EF4-FFF2-40B4-BE49-F238E27FC236}">
                <a16:creationId xmlns:a16="http://schemas.microsoft.com/office/drawing/2014/main" id="{FCD28C9F-1039-DB6C-EA39-980A09CD92E0}"/>
              </a:ext>
            </a:extLst>
          </p:cNvPr>
          <p:cNvPicPr>
            <a:picLocks noChangeAspect="1"/>
          </p:cNvPicPr>
          <p:nvPr/>
        </p:nvPicPr>
        <p:blipFill>
          <a:blip r:embed="rId2"/>
          <a:stretch>
            <a:fillRect/>
          </a:stretch>
        </p:blipFill>
        <p:spPr>
          <a:xfrm>
            <a:off x="330579" y="1833063"/>
            <a:ext cx="6142737" cy="3485063"/>
          </a:xfrm>
          <a:prstGeom prst="rect">
            <a:avLst/>
          </a:prstGeom>
        </p:spPr>
      </p:pic>
      <p:pic>
        <p:nvPicPr>
          <p:cNvPr id="8" name="Immagine 7">
            <a:extLst>
              <a:ext uri="{FF2B5EF4-FFF2-40B4-BE49-F238E27FC236}">
                <a16:creationId xmlns:a16="http://schemas.microsoft.com/office/drawing/2014/main" id="{47A284A6-9567-A2E4-270E-6CCA79411309}"/>
              </a:ext>
            </a:extLst>
          </p:cNvPr>
          <p:cNvPicPr>
            <a:picLocks noChangeAspect="1"/>
          </p:cNvPicPr>
          <p:nvPr/>
        </p:nvPicPr>
        <p:blipFill>
          <a:blip r:embed="rId3"/>
          <a:stretch>
            <a:fillRect/>
          </a:stretch>
        </p:blipFill>
        <p:spPr>
          <a:xfrm>
            <a:off x="6473316" y="1878150"/>
            <a:ext cx="5357053" cy="33745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ARDINGLY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2018970"/>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 </a:t>
            </a:r>
          </a:p>
        </p:txBody>
      </p:sp>
      <p:graphicFrame>
        <p:nvGraphicFramePr>
          <p:cNvPr id="6" name="Segnaposto contenuto 5">
            <a:extLst>
              <a:ext uri="{FF2B5EF4-FFF2-40B4-BE49-F238E27FC236}">
                <a16:creationId xmlns:a16="http://schemas.microsoft.com/office/drawing/2014/main" id="{843359FF-432D-4D1A-5027-3F30086D1108}"/>
              </a:ext>
            </a:extLst>
          </p:cNvPr>
          <p:cNvGraphicFramePr>
            <a:graphicFrameLocks noGrp="1"/>
          </p:cNvGraphicFramePr>
          <p:nvPr>
            <p:ph idx="1"/>
            <p:extLst>
              <p:ext uri="{D42A27DB-BD31-4B8C-83A1-F6EECF244321}">
                <p14:modId xmlns:p14="http://schemas.microsoft.com/office/powerpoint/2010/main" val="314313255"/>
              </p:ext>
            </p:extLst>
          </p:nvPr>
        </p:nvGraphicFramePr>
        <p:xfrm>
          <a:off x="5486859" y="2484099"/>
          <a:ext cx="5726573" cy="520300"/>
        </p:xfrm>
        <a:graphic>
          <a:graphicData uri="http://schemas.openxmlformats.org/drawingml/2006/table">
            <a:tbl>
              <a:tblPr firstRow="1" bandRow="1">
                <a:tableStyleId>{5940675A-B579-460E-94D1-54222C63F5DA}</a:tableStyleId>
              </a:tblPr>
              <a:tblGrid>
                <a:gridCol w="4154446">
                  <a:extLst>
                    <a:ext uri="{9D8B030D-6E8A-4147-A177-3AD203B41FA5}">
                      <a16:colId xmlns:a16="http://schemas.microsoft.com/office/drawing/2014/main" val="2427817959"/>
                    </a:ext>
                  </a:extLst>
                </a:gridCol>
                <a:gridCol w="1572127">
                  <a:extLst>
                    <a:ext uri="{9D8B030D-6E8A-4147-A177-3AD203B41FA5}">
                      <a16:colId xmlns:a16="http://schemas.microsoft.com/office/drawing/2014/main" val="1106653156"/>
                    </a:ext>
                  </a:extLst>
                </a:gridCol>
              </a:tblGrid>
              <a:tr h="52030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€ 2.605</a:t>
                      </a:r>
                    </a:p>
                  </a:txBody>
                  <a:tcPr/>
                </a:tc>
                <a:extLst>
                  <a:ext uri="{0D108BD9-81ED-4DB2-BD59-A6C34878D82A}">
                    <a16:rowId xmlns:a16="http://schemas.microsoft.com/office/drawing/2014/main" val="1918940114"/>
                  </a:ext>
                </a:extLst>
              </a:tr>
            </a:tbl>
          </a:graphicData>
        </a:graphic>
      </p:graphicFrame>
      <p:pic>
        <p:nvPicPr>
          <p:cNvPr id="14" name="Immagine 13" descr="Immagine che contiene erba, esterni, casa, campo&#10;&#10;Descrizione generata automaticamente">
            <a:extLst>
              <a:ext uri="{FF2B5EF4-FFF2-40B4-BE49-F238E27FC236}">
                <a16:creationId xmlns:a16="http://schemas.microsoft.com/office/drawing/2014/main" id="{F916F6AD-96EF-9611-CF33-0A8782AE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43" y="2669519"/>
            <a:ext cx="4882444" cy="3258501"/>
          </a:xfrm>
          <a:prstGeom prst="rect">
            <a:avLst/>
          </a:prstGeom>
        </p:spPr>
      </p:pic>
      <p:sp>
        <p:nvSpPr>
          <p:cNvPr id="16" name="CasellaDiTesto 15">
            <a:extLst>
              <a:ext uri="{FF2B5EF4-FFF2-40B4-BE49-F238E27FC236}">
                <a16:creationId xmlns:a16="http://schemas.microsoft.com/office/drawing/2014/main" id="{6E39295C-BF34-2DBF-64E8-033F92BD65F0}"/>
              </a:ext>
            </a:extLst>
          </p:cNvPr>
          <p:cNvSpPr txBox="1"/>
          <p:nvPr/>
        </p:nvSpPr>
        <p:spPr>
          <a:xfrm>
            <a:off x="5486859" y="3170682"/>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SUPPLEMENTO OBBLIGATORIO</a:t>
            </a:r>
          </a:p>
        </p:txBody>
      </p:sp>
      <p:graphicFrame>
        <p:nvGraphicFramePr>
          <p:cNvPr id="17" name="Tabella 16">
            <a:extLst>
              <a:ext uri="{FF2B5EF4-FFF2-40B4-BE49-F238E27FC236}">
                <a16:creationId xmlns:a16="http://schemas.microsoft.com/office/drawing/2014/main" id="{D6A3E0E1-CF00-8FD8-F05A-5315CFA08E57}"/>
              </a:ext>
            </a:extLst>
          </p:cNvPr>
          <p:cNvGraphicFramePr>
            <a:graphicFrameLocks noGrp="1"/>
          </p:cNvGraphicFramePr>
          <p:nvPr>
            <p:extLst>
              <p:ext uri="{D42A27DB-BD31-4B8C-83A1-F6EECF244321}">
                <p14:modId xmlns:p14="http://schemas.microsoft.com/office/powerpoint/2010/main" val="1736653189"/>
              </p:ext>
            </p:extLst>
          </p:nvPr>
        </p:nvGraphicFramePr>
        <p:xfrm>
          <a:off x="5486859" y="3668616"/>
          <a:ext cx="5774039" cy="319410"/>
        </p:xfrm>
        <a:graphic>
          <a:graphicData uri="http://schemas.openxmlformats.org/drawingml/2006/table">
            <a:tbl>
              <a:tblPr firstRow="1" bandRow="1">
                <a:tableStyleId>{5940675A-B579-460E-94D1-54222C63F5DA}</a:tableStyleId>
              </a:tblPr>
              <a:tblGrid>
                <a:gridCol w="4216083">
                  <a:extLst>
                    <a:ext uri="{9D8B030D-6E8A-4147-A177-3AD203B41FA5}">
                      <a16:colId xmlns:a16="http://schemas.microsoft.com/office/drawing/2014/main" val="1005116334"/>
                    </a:ext>
                  </a:extLst>
                </a:gridCol>
                <a:gridCol w="1557956">
                  <a:extLst>
                    <a:ext uri="{9D8B030D-6E8A-4147-A177-3AD203B41FA5}">
                      <a16:colId xmlns:a16="http://schemas.microsoft.com/office/drawing/2014/main" val="2304875207"/>
                    </a:ext>
                  </a:extLst>
                </a:gridCol>
              </a:tblGrid>
              <a:tr h="0">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marT="37785" marB="37785"/>
                </a:tc>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€ 800</a:t>
                      </a:r>
                    </a:p>
                  </a:txBody>
                  <a:tcPr marT="37785" marB="37785"/>
                </a:tc>
                <a:extLst>
                  <a:ext uri="{0D108BD9-81ED-4DB2-BD59-A6C34878D82A}">
                    <a16:rowId xmlns:a16="http://schemas.microsoft.com/office/drawing/2014/main" val="1325600759"/>
                  </a:ext>
                </a:extLst>
              </a:tr>
            </a:tbl>
          </a:graphicData>
        </a:graphic>
      </p:graphicFrame>
      <p:sp>
        <p:nvSpPr>
          <p:cNvPr id="18" name="CasellaDiTesto 17">
            <a:extLst>
              <a:ext uri="{FF2B5EF4-FFF2-40B4-BE49-F238E27FC236}">
                <a16:creationId xmlns:a16="http://schemas.microsoft.com/office/drawing/2014/main" id="{55ED7E01-FFDC-57E4-5642-130D49D15DC5}"/>
              </a:ext>
            </a:extLst>
          </p:cNvPr>
          <p:cNvSpPr txBox="1"/>
          <p:nvPr/>
        </p:nvSpPr>
        <p:spPr>
          <a:xfrm>
            <a:off x="5486858" y="4204231"/>
            <a:ext cx="3139125"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9" name="Tabella 18">
            <a:extLst>
              <a:ext uri="{FF2B5EF4-FFF2-40B4-BE49-F238E27FC236}">
                <a16:creationId xmlns:a16="http://schemas.microsoft.com/office/drawing/2014/main" id="{3F37D3A2-EE32-D6AC-E97B-BB2B328A0142}"/>
              </a:ext>
            </a:extLst>
          </p:cNvPr>
          <p:cNvGraphicFramePr>
            <a:graphicFrameLocks noGrp="1"/>
          </p:cNvGraphicFramePr>
          <p:nvPr>
            <p:extLst>
              <p:ext uri="{D42A27DB-BD31-4B8C-83A1-F6EECF244321}">
                <p14:modId xmlns:p14="http://schemas.microsoft.com/office/powerpoint/2010/main" val="2069176820"/>
              </p:ext>
            </p:extLst>
          </p:nvPr>
        </p:nvGraphicFramePr>
        <p:xfrm>
          <a:off x="5486858" y="4812632"/>
          <a:ext cx="5774040" cy="1317324"/>
        </p:xfrm>
        <a:graphic>
          <a:graphicData uri="http://schemas.openxmlformats.org/drawingml/2006/table">
            <a:tbl>
              <a:tblPr firstRow="1" bandRow="1">
                <a:tableStyleId>{5940675A-B579-460E-94D1-54222C63F5DA}</a:tableStyleId>
              </a:tblPr>
              <a:tblGrid>
                <a:gridCol w="4234653">
                  <a:extLst>
                    <a:ext uri="{9D8B030D-6E8A-4147-A177-3AD203B41FA5}">
                      <a16:colId xmlns:a16="http://schemas.microsoft.com/office/drawing/2014/main" val="2311784569"/>
                    </a:ext>
                  </a:extLst>
                </a:gridCol>
                <a:gridCol w="1539387">
                  <a:extLst>
                    <a:ext uri="{9D8B030D-6E8A-4147-A177-3AD203B41FA5}">
                      <a16:colId xmlns:a16="http://schemas.microsoft.com/office/drawing/2014/main" val="2353645352"/>
                    </a:ext>
                  </a:extLst>
                </a:gridCol>
              </a:tblGrid>
              <a:tr h="374637">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TRINITY GESE EXAM </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€ 140</a:t>
                      </a:r>
                    </a:p>
                  </a:txBody>
                  <a:tcPr/>
                </a:tc>
                <a:extLst>
                  <a:ext uri="{0D108BD9-81ED-4DB2-BD59-A6C34878D82A}">
                    <a16:rowId xmlns:a16="http://schemas.microsoft.com/office/drawing/2014/main" val="37687104"/>
                  </a:ext>
                </a:extLst>
              </a:tr>
              <a:tr h="507866">
                <a:tc>
                  <a:txBody>
                    <a:bodyPr/>
                    <a:lstStyle/>
                    <a:p>
                      <a:r>
                        <a:rPr lang="it-IT" sz="1400" dirty="0">
                          <a:latin typeface="Calibri Light" panose="020F0302020204030204" pitchFamily="34" charset="0"/>
                          <a:ea typeface="Calibri Light" panose="020F0302020204030204" pitchFamily="34" charset="0"/>
                          <a:cs typeface="Calibri Light" panose="020F0302020204030204" pitchFamily="34" charset="0"/>
                        </a:rPr>
                        <a:t>ASSICURAZIONE INTEGRATIVA (dopo il 1 novembre)</a:t>
                      </a:r>
                    </a:p>
                  </a:txBody>
                  <a:tcPr/>
                </a:tc>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1957210055"/>
                  </a:ext>
                </a:extLst>
              </a:tr>
              <a:tr h="434821">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GARANZIA NO RISK </a:t>
                      </a:r>
                      <a:r>
                        <a:rPr lang="it-IT" sz="1400" dirty="0">
                          <a:latin typeface="Calibri Light" panose="020F0302020204030204" pitchFamily="34" charset="0"/>
                          <a:ea typeface="Calibri Light" panose="020F0302020204030204" pitchFamily="34" charset="0"/>
                          <a:cs typeface="Calibri Light" panose="020F0302020204030204" pitchFamily="34" charset="0"/>
                        </a:rPr>
                        <a:t>(dopo il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2444635497"/>
                  </a:ext>
                </a:extLst>
              </a:tr>
            </a:tbl>
          </a:graphicData>
        </a:graphic>
      </p:graphicFrame>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50" name="Picture 2" descr="vacanza studio eastbourne (7)">
            <a:extLst>
              <a:ext uri="{FF2B5EF4-FFF2-40B4-BE49-F238E27FC236}">
                <a16:creationId xmlns:a16="http://schemas.microsoft.com/office/drawing/2014/main" id="{0E0BEBA0-FDF8-85A3-5198-B6EAF695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52" y="2997917"/>
            <a:ext cx="4034913" cy="262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249805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8933D-8816-6D8D-D2C3-8EAF2DDE5FFB}"/>
              </a:ext>
            </a:extLst>
          </p:cNvPr>
          <p:cNvSpPr>
            <a:spLocks noGrp="1"/>
          </p:cNvSpPr>
          <p:nvPr>
            <p:ph type="title"/>
          </p:nvPr>
        </p:nvSpPr>
        <p:spPr/>
        <p:txBody>
          <a:bodyPr>
            <a:norm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endParaRPr lang="it-IT" sz="4000" dirty="0"/>
          </a:p>
        </p:txBody>
      </p:sp>
      <p:sp>
        <p:nvSpPr>
          <p:cNvPr id="4" name="Segnaposto contenuto 3">
            <a:extLst>
              <a:ext uri="{FF2B5EF4-FFF2-40B4-BE49-F238E27FC236}">
                <a16:creationId xmlns:a16="http://schemas.microsoft.com/office/drawing/2014/main" id="{9190D22A-CC1A-57E5-20CE-B53EE4C57F60}"/>
              </a:ext>
            </a:extLst>
          </p:cNvPr>
          <p:cNvSpPr txBox="1">
            <a:spLocks noGrp="1"/>
          </p:cNvSpPr>
          <p:nvPr>
            <p:ph idx="1"/>
          </p:nvPr>
        </p:nvSpPr>
        <p:spPr>
          <a:xfrm>
            <a:off x="581025" y="2181225"/>
            <a:ext cx="11029950" cy="3678238"/>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347364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4A9BD-6B4E-04F7-E4D9-71692C9C2789}"/>
              </a:ext>
            </a:extLst>
          </p:cNvPr>
          <p:cNvSpPr>
            <a:spLocks noGrp="1"/>
          </p:cNvSpPr>
          <p:nvPr>
            <p:ph type="title"/>
          </p:nvPr>
        </p:nvSpPr>
        <p:spPr/>
        <p:txBody>
          <a:bodyPr>
            <a:norm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endParaRPr lang="it-IT" sz="4000" dirty="0"/>
          </a:p>
        </p:txBody>
      </p:sp>
      <p:sp>
        <p:nvSpPr>
          <p:cNvPr id="4" name="Segnaposto contenuto 3">
            <a:extLst>
              <a:ext uri="{FF2B5EF4-FFF2-40B4-BE49-F238E27FC236}">
                <a16:creationId xmlns:a16="http://schemas.microsoft.com/office/drawing/2014/main" id="{E63ED4D7-6A93-A8BF-5F43-637B9A246FCB}"/>
              </a:ext>
            </a:extLst>
          </p:cNvPr>
          <p:cNvSpPr txBox="1">
            <a:spLocks noGrp="1"/>
          </p:cNvSpPr>
          <p:nvPr>
            <p:ph idx="1"/>
          </p:nvPr>
        </p:nvSpPr>
        <p:spPr>
          <a:xfrm>
            <a:off x="581025" y="2181225"/>
            <a:ext cx="11029950" cy="3678238"/>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38689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50981"/>
            <a:ext cx="12192000" cy="6858000"/>
          </a:xfrm>
          <a:prstGeom prst="rect">
            <a:avLst/>
          </a:prstGeom>
          <a:ln w="12700">
            <a:miter lim="400000"/>
          </a:ln>
        </p:spPr>
      </p:pic>
      <p:sp>
        <p:nvSpPr>
          <p:cNvPr id="236" name="Freeform 62"/>
          <p:cNvSpPr/>
          <p:nvPr/>
        </p:nvSpPr>
        <p:spPr>
          <a:xfrm>
            <a:off x="198993" y="703057"/>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205535" y="968854"/>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7125" y="411081"/>
            <a:ext cx="4237181" cy="1660975"/>
          </a:xfrm>
          <a:prstGeom prst="rect">
            <a:avLst/>
          </a:prstGeom>
          <a:noFill/>
          <a:ln>
            <a:noFill/>
          </a:ln>
        </p:spPr>
      </p:pic>
    </p:spTree>
    <p:extLst>
      <p:ext uri="{BB962C8B-B14F-4D97-AF65-F5344CB8AC3E}">
        <p14:creationId xmlns:p14="http://schemas.microsoft.com/office/powerpoint/2010/main" val="2199794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ARDINGLY college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Ardingly</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un caratteristico villaggio inglese nel cuore della naturalistica </a:t>
            </a:r>
            <a:r>
              <a:rPr lang="it-IT" sz="200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High </a:t>
            </a:r>
            <a:r>
              <a:rPr lang="it-IT" sz="200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Weald</a:t>
            </a:r>
            <a:r>
              <a:rPr lang="it-IT" sz="200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 Area</a:t>
            </a:r>
            <a:r>
              <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nel verde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della campagna inglese del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West Sussex,</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 sud di Londra.</a:t>
            </a:r>
            <a:endPar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r>
              <a:rPr lang="it-IT" sz="2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4" tooltip="St Peter's Church, Ardingly"/>
              </a:rPr>
              <a:t>La chiesa parrocchiale di San Pietro</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verso l'estremità occidentale del villaggio, risale al XIV secolo, mentre Il giardino botanico selvatico di </a:t>
            </a:r>
            <a:r>
              <a:rPr lang="it-IT" sz="2000" b="0" i="0" u="none" strike="noStrike" dirty="0" err="1">
                <a:effectLst/>
                <a:latin typeface="Calibri Light" panose="020F0302020204030204" pitchFamily="34" charset="0"/>
                <a:ea typeface="Calibri Light" panose="020F0302020204030204" pitchFamily="34" charset="0"/>
                <a:cs typeface="Calibri Light" panose="020F0302020204030204" pitchFamily="34" charset="0"/>
                <a:hlinkClick r:id="rId5" tooltip="Royal Botanic Gardens, Kew"/>
              </a:rPr>
              <a:t>Kew</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sz="2000" b="0" i="0" u="none" strike="noStrike" dirty="0" err="1">
                <a:effectLst/>
                <a:latin typeface="Calibri Light" panose="020F0302020204030204" pitchFamily="34" charset="0"/>
                <a:ea typeface="Calibri Light" panose="020F0302020204030204" pitchFamily="34" charset="0"/>
                <a:cs typeface="Calibri Light" panose="020F0302020204030204" pitchFamily="34" charset="0"/>
                <a:hlinkClick r:id="rId6" tooltip="Wakehurst Place"/>
              </a:rPr>
              <a:t>Wakehurst</a:t>
            </a:r>
            <a:r>
              <a:rPr lang="it-IT" sz="2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si trova a circa 2,4 km a nord.</a:t>
            </a:r>
            <a:endParaRPr lang="it-IT"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indefinito">
            <a:extLst>
              <a:ext uri="{FF2B5EF4-FFF2-40B4-BE49-F238E27FC236}">
                <a16:creationId xmlns:a16="http://schemas.microsoft.com/office/drawing/2014/main" id="{513C9948-58B6-A146-CC9B-5AEA5F28F9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2213119"/>
            <a:ext cx="5047225" cy="378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Light" panose="020F0302020204030204" pitchFamily="34" charset="0"/>
              <a:ea typeface="Calibri Light" panose="020F0302020204030204" pitchFamily="34" charset="0"/>
              <a:cs typeface="Calibri Light" panose="020F0302020204030204" pitchFamily="34" charset="0"/>
            </a:endParaRPr>
          </a:p>
          <a:p>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All’</a:t>
            </a:r>
            <a:r>
              <a:rPr lang="it-IT" sz="1800" b="1"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Ardingly</a:t>
            </a:r>
            <a:r>
              <a:rPr lang="it-IT" sz="1800"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College</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sarete accolti nella </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magica atmosfera</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di una classica </a:t>
            </a:r>
            <a:r>
              <a:rPr lang="it-IT" sz="1800"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boarding</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school, </a:t>
            </a:r>
            <a:r>
              <a:rPr lang="it-IT" sz="18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i</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 </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college</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formato da alcuni edifici in stile gotico vittoriano e da altri più moderni che vengono utilizzati per le aule e le sistemazioni.</a:t>
            </a:r>
            <a:endParaRPr lang="it-IT" sz="18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923D055A-1D39-BB98-5D60-D466A247C8BA}"/>
              </a:ext>
            </a:extLst>
          </p:cNvPr>
          <p:cNvPicPr>
            <a:picLocks noChangeAspect="1"/>
          </p:cNvPicPr>
          <p:nvPr/>
        </p:nvPicPr>
        <p:blipFill>
          <a:blip r:embed="rId3"/>
          <a:stretch>
            <a:fillRect/>
          </a:stretch>
        </p:blipFill>
        <p:spPr>
          <a:xfrm>
            <a:off x="4540689" y="1498057"/>
            <a:ext cx="6530433" cy="2945427"/>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2257636">
            <a:off x="6855493" y="32190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01561"/>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12 – 17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 – 15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luglio – 29 luglio 2026</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3" name="image.jpeg" descr="image.jpeg">
            <a:extLst>
              <a:ext uri="{FF2B5EF4-FFF2-40B4-BE49-F238E27FC236}">
                <a16:creationId xmlns:a16="http://schemas.microsoft.com/office/drawing/2014/main" id="{2385C300-F869-03D2-D060-F4158116EAD4}"/>
              </a:ext>
            </a:extLst>
          </p:cNvPr>
          <p:cNvPicPr>
            <a:picLocks noChangeAspect="1"/>
          </p:cNvPicPr>
          <p:nvPr/>
        </p:nvPicPr>
        <p:blipFill>
          <a:blip r:embed="rId2"/>
          <a:stretch>
            <a:fillRect/>
          </a:stretch>
        </p:blipFill>
        <p:spPr>
          <a:xfrm>
            <a:off x="4748477" y="1095420"/>
            <a:ext cx="5978516" cy="3361970"/>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454013" cy="4166903"/>
          </a:xfrm>
        </p:spPr>
        <p:txBody>
          <a:bodyPr>
            <a:normAutofit fontScale="700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200" dirty="0">
                <a:latin typeface="Calibri Light" panose="020F0302020204030204" pitchFamily="34" charset="0"/>
                <a:ea typeface="Calibri Light" panose="020F0302020204030204" pitchFamily="34" charset="0"/>
                <a:cs typeface="Calibri Light" panose="020F0302020204030204" pitchFamily="34" charset="0"/>
              </a:rPr>
              <a:t> camere da 1 o più letti con bagno in comune.</a:t>
            </a:r>
          </a:p>
          <a:p>
            <a:endParaRPr lang="it-IT" sz="3200" dirty="0">
              <a:latin typeface="Calibri" panose="020F0502020204030204" pitchFamily="34" charset="0"/>
              <a:ea typeface="Calibri" panose="020F0502020204030204" pitchFamily="34" charset="0"/>
              <a:cs typeface="Calibri" panose="020F0502020204030204" pitchFamily="34" charset="0"/>
            </a:endParaRPr>
          </a:p>
          <a:p>
            <a:r>
              <a:rPr lang="it-IT" sz="32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della scuola.</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dirty="0">
                <a:latin typeface="Calibri Light" panose="020F0302020204030204" pitchFamily="34" charset="0"/>
                <a:ea typeface="Calibri Light" panose="020F0302020204030204" pitchFamily="34" charset="0"/>
                <a:cs typeface="Calibri Light" panose="020F0302020204030204" pitchFamily="34" charset="0"/>
              </a:rPr>
              <a:t> lunch.</a:t>
            </a:r>
          </a:p>
        </p:txBody>
      </p:sp>
      <p:pic>
        <p:nvPicPr>
          <p:cNvPr id="2050" name="Picture 2" descr="vacanze-studio-gruppo-granbretagna-centri-lastrolabio-ardingly-lastrolabio-11-600x401">
            <a:extLst>
              <a:ext uri="{FF2B5EF4-FFF2-40B4-BE49-F238E27FC236}">
                <a16:creationId xmlns:a16="http://schemas.microsoft.com/office/drawing/2014/main" id="{9D7E0C0F-70D4-10E9-1334-A11044C70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078" y="1055301"/>
            <a:ext cx="5715000"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magine 7" descr="Immagine 7"/>
          <p:cNvPicPr>
            <a:picLocks noChangeAspect="1"/>
          </p:cNvPicPr>
          <p:nvPr/>
        </p:nvPicPr>
        <p:blipFill>
          <a:blip r:embed="rId2"/>
          <a:stretch>
            <a:fillRect/>
          </a:stretch>
        </p:blipFill>
        <p:spPr>
          <a:xfrm>
            <a:off x="6455208" y="5205373"/>
            <a:ext cx="2182814" cy="1106488"/>
          </a:xfrm>
          <a:prstGeom prst="rect">
            <a:avLst/>
          </a:prstGeom>
          <a:ln w="12700">
            <a:miter lim="400000"/>
          </a:ln>
        </p:spPr>
      </p:pic>
      <p:pic>
        <p:nvPicPr>
          <p:cNvPr id="10" name="http://www.giuseppegreggiati.gov.it/j/images/DOWNLOAD-ARTICOLI/articoli_news/TRINITY/banner_trinity_greggiati.jpg" descr="http://www.giuseppegreggiati.gov.it/j/images/DOWNLOAD-ARTICOLI/articoli_news/TRINITY/banner_trinity_greggiati.jpg">
            <a:extLst>
              <a:ext uri="{FF2B5EF4-FFF2-40B4-BE49-F238E27FC236}">
                <a16:creationId xmlns:a16="http://schemas.microsoft.com/office/drawing/2014/main" id="{6BA37D4B-4EA9-4750-B35C-DD029DE7CCB5}"/>
              </a:ext>
            </a:extLst>
          </p:cNvPr>
          <p:cNvPicPr>
            <a:picLocks noChangeAspect="1"/>
          </p:cNvPicPr>
          <p:nvPr/>
        </p:nvPicPr>
        <p:blipFill>
          <a:blip r:embed="rId3"/>
          <a:stretch>
            <a:fillRect/>
          </a:stretch>
        </p:blipFill>
        <p:spPr>
          <a:xfrm>
            <a:off x="8878013" y="5300623"/>
            <a:ext cx="2746376" cy="915988"/>
          </a:xfrm>
          <a:prstGeom prst="rect">
            <a:avLst/>
          </a:prstGeom>
          <a:ln w="12700">
            <a:miter lim="400000"/>
          </a:ln>
        </p:spPr>
      </p:pic>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fontScale="92500" lnSpcReduction="1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ELAC</a:t>
            </a:r>
          </a:p>
          <a:p>
            <a:r>
              <a:rPr lang="it-IT" dirty="0">
                <a:latin typeface="Calibri Light" panose="020F0302020204030204" pitchFamily="34" charset="0"/>
                <a:ea typeface="Calibri Light" panose="020F0302020204030204" pitchFamily="34" charset="0"/>
                <a:cs typeface="Calibri Light" panose="020F0302020204030204" pitchFamily="34" charset="0"/>
              </a:rPr>
              <a:t>30 </a:t>
            </a:r>
            <a:r>
              <a:rPr lang="it-IT" sz="2100" dirty="0">
                <a:latin typeface="Calibri Light" panose="020F0302020204030204" pitchFamily="34" charset="0"/>
                <a:ea typeface="Calibri Light" panose="020F0302020204030204" pitchFamily="34" charset="0"/>
                <a:cs typeface="Calibri Light" panose="020F0302020204030204" pitchFamily="34" charset="0"/>
              </a:rPr>
              <a:t>ore di lezione incluse 3 ore di Culture Exchange</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VOYAGERS: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11 a 14 anni</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TRAILBLAZERS:</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14 a 17 anni</a:t>
            </a:r>
          </a:p>
          <a:p>
            <a:r>
              <a:rPr lang="it-IT" dirty="0">
                <a:latin typeface="Calibri Light" panose="020F0302020204030204" pitchFamily="34" charset="0"/>
                <a:ea typeface="Calibri Light" panose="020F0302020204030204" pitchFamily="34" charset="0"/>
                <a:cs typeface="Calibri Light" panose="020F0302020204030204" pitchFamily="34" charset="0"/>
              </a:rPr>
              <a:t>Possibilità di iscriversi al TRINITY GESE EXAM </a:t>
            </a: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 name="http://media.kingseducation.com/assets/media/assetbank/Kings%20Summer%20New%20York-5.jpg" descr="http://media.kingseducation.com/assets/media/assetbank/Kings%20Summer%20New%20York-5.jpg">
            <a:extLst>
              <a:ext uri="{FF2B5EF4-FFF2-40B4-BE49-F238E27FC236}">
                <a16:creationId xmlns:a16="http://schemas.microsoft.com/office/drawing/2014/main" id="{730C530A-C018-EDB7-CA2F-07E55C9BB174}"/>
              </a:ext>
            </a:extLst>
          </p:cNvPr>
          <p:cNvPicPr>
            <a:picLocks noChangeAspect="1"/>
          </p:cNvPicPr>
          <p:nvPr/>
        </p:nvPicPr>
        <p:blipFill>
          <a:blip r:embed="rId4"/>
          <a:stretch>
            <a:fillRect/>
          </a:stretch>
        </p:blipFill>
        <p:spPr>
          <a:xfrm>
            <a:off x="6555014" y="1350603"/>
            <a:ext cx="4645998" cy="3099828"/>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974363"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Londra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Canterbury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Brighton</a:t>
            </a:r>
          </a:p>
          <a:p>
            <a:r>
              <a:rPr lang="it-IT" dirty="0">
                <a:latin typeface="Calibri Light" panose="020F0302020204030204" pitchFamily="34" charset="0"/>
                <a:ea typeface="Calibri Light" panose="020F0302020204030204" pitchFamily="34" charset="0"/>
                <a:cs typeface="Calibri Light" panose="020F0302020204030204" pitchFamily="34" charset="0"/>
              </a:rPr>
              <a:t>1 gita di mezza giornata a </a:t>
            </a:r>
            <a:r>
              <a:rPr lang="it-IT" dirty="0" err="1">
                <a:latin typeface="Calibri Light" panose="020F0302020204030204" pitchFamily="34" charset="0"/>
                <a:ea typeface="Calibri Light" panose="020F0302020204030204" pitchFamily="34" charset="0"/>
                <a:cs typeface="Calibri Light" panose="020F0302020204030204" pitchFamily="34" charset="0"/>
              </a:rPr>
              <a:t>Horsham</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endParaRPr lang="it-IT" sz="7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441" y="2243255"/>
            <a:ext cx="1433051" cy="1433051"/>
          </a:xfrm>
          <a:prstGeom prst="rect">
            <a:avLst/>
          </a:prstGeom>
        </p:spPr>
      </p:pic>
      <p:pic>
        <p:nvPicPr>
          <p:cNvPr id="4" name="Immagine 3">
            <a:extLst>
              <a:ext uri="{FF2B5EF4-FFF2-40B4-BE49-F238E27FC236}">
                <a16:creationId xmlns:a16="http://schemas.microsoft.com/office/drawing/2014/main" id="{755FD095-406D-95D9-23D3-63851287F566}"/>
              </a:ext>
            </a:extLst>
          </p:cNvPr>
          <p:cNvPicPr>
            <a:picLocks noChangeAspect="1"/>
          </p:cNvPicPr>
          <p:nvPr/>
        </p:nvPicPr>
        <p:blipFill>
          <a:blip r:embed="rId3"/>
          <a:stretch>
            <a:fillRect/>
          </a:stretch>
        </p:blipFill>
        <p:spPr>
          <a:xfrm>
            <a:off x="6546440" y="1204297"/>
            <a:ext cx="4762500" cy="3190875"/>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436457" y="1240751"/>
            <a:ext cx="4124184" cy="3131554"/>
          </a:xfrm>
        </p:spPr>
        <p:txBody>
          <a:bodyPr>
            <a:normAutofit fontScale="925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LONDRA:</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200" dirty="0">
                <a:latin typeface="Calibri Light" panose="020F0302020204030204" pitchFamily="34" charset="0"/>
                <a:ea typeface="Calibri Light" panose="020F0302020204030204" pitchFamily="34" charset="0"/>
                <a:cs typeface="Calibri Light" panose="020F0302020204030204" pitchFamily="34" charset="0"/>
              </a:rPr>
              <a:t>Nel programma non poteva mancare una gita nella capitale. </a:t>
            </a:r>
            <a:br>
              <a:rPr lang="it-IT" sz="2200" dirty="0">
                <a:latin typeface="Calibri Light" panose="020F0302020204030204" pitchFamily="34" charset="0"/>
                <a:ea typeface="Calibri Light" panose="020F0302020204030204" pitchFamily="34" charset="0"/>
                <a:cs typeface="Calibri Light" panose="020F0302020204030204" pitchFamily="34" charset="0"/>
              </a:rPr>
            </a:br>
            <a:r>
              <a:rPr lang="it-IT" sz="2200" dirty="0">
                <a:latin typeface="Calibri Light" panose="020F0302020204030204" pitchFamily="34" charset="0"/>
                <a:ea typeface="Calibri Light" panose="020F0302020204030204" pitchFamily="34" charset="0"/>
                <a:cs typeface="Calibri Light" panose="020F0302020204030204" pitchFamily="34" charset="0"/>
              </a:rPr>
              <a:t>Avrete l’occasione di fare un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Guided</a:t>
            </a:r>
            <a:r>
              <a:rPr lang="it-IT" sz="2200" dirty="0">
                <a:latin typeface="Calibri Light" panose="020F0302020204030204" pitchFamily="34" charset="0"/>
                <a:ea typeface="Calibri Light" panose="020F0302020204030204" pitchFamily="34" charset="0"/>
                <a:cs typeface="Calibri Light" panose="020F0302020204030204" pitchFamily="34" charset="0"/>
              </a:rPr>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Sightseeing</a:t>
            </a:r>
            <a:r>
              <a:rPr lang="it-IT" sz="2200" dirty="0">
                <a:latin typeface="Calibri Light" panose="020F0302020204030204" pitchFamily="34" charset="0"/>
                <a:ea typeface="Calibri Light" panose="020F0302020204030204" pitchFamily="34" charset="0"/>
                <a:cs typeface="Calibri Light" panose="020F0302020204030204" pitchFamily="34" charset="0"/>
              </a:rPr>
              <a:t> Tour della città per visitare le attrazioni principali e respirare l’atmosfera londinese.</a:t>
            </a:r>
            <a:br>
              <a:rPr lang="it-IT" sz="2200" dirty="0">
                <a:latin typeface="Calibri Light" panose="020F0302020204030204" pitchFamily="34" charset="0"/>
                <a:ea typeface="Calibri Light" panose="020F0302020204030204" pitchFamily="34" charset="0"/>
                <a:cs typeface="Calibri Light" panose="020F0302020204030204" pitchFamily="34" charset="0"/>
              </a:rPr>
            </a:br>
            <a:endParaRPr lang="it-IT" sz="2200" dirty="0"/>
          </a:p>
        </p:txBody>
      </p:sp>
      <p:pic>
        <p:nvPicPr>
          <p:cNvPr id="2" name="image.jpeg" descr="image.jpeg">
            <a:extLst>
              <a:ext uri="{FF2B5EF4-FFF2-40B4-BE49-F238E27FC236}">
                <a16:creationId xmlns:a16="http://schemas.microsoft.com/office/drawing/2014/main" id="{9519B454-C3DE-8041-EA44-99584B9151A2}"/>
              </a:ext>
            </a:extLst>
          </p:cNvPr>
          <p:cNvPicPr>
            <a:picLocks noChangeAspect="1"/>
          </p:cNvPicPr>
          <p:nvPr/>
        </p:nvPicPr>
        <p:blipFill>
          <a:blip r:embed="rId2"/>
          <a:stretch>
            <a:fillRect/>
          </a:stretch>
        </p:blipFill>
        <p:spPr>
          <a:xfrm>
            <a:off x="5446980" y="755922"/>
            <a:ext cx="6308563" cy="4101213"/>
          </a:xfrm>
          <a:prstGeom prst="rect">
            <a:avLst/>
          </a:prstGeom>
          <a:ln w="12700">
            <a:miter lim="400000"/>
          </a:ln>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436457" y="707922"/>
            <a:ext cx="2709864" cy="4463845"/>
          </a:xfrm>
        </p:spPr>
        <p:txBody>
          <a:bodyPr>
            <a:normAutofit fontScale="925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CANTERBURY:</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Canterbury</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popolare destinazione culturale e di intrattenimento con ottimi negozi, gallerie e caffè. </a:t>
            </a:r>
            <a:b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b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Farete</a:t>
            </a:r>
            <a:r>
              <a:rPr lang="it-IT" dirty="0"/>
              <a:t/>
            </a:r>
            <a:r>
              <a:rPr lang="it-IT" sz="21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un </a:t>
            </a:r>
            <a:r>
              <a:rPr lang="it-IT" sz="21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Guided</a:t>
            </a:r>
            <a:r>
              <a:rPr lang="it-IT" sz="21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r>
            <a:r>
              <a:rPr lang="it-IT" sz="21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Sightseeing</a:t>
            </a:r>
            <a:r>
              <a:rPr lang="it-IT" sz="21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Tour della città e avrete l’occasione di visitare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sua famosissima cattedrale. </a:t>
            </a:r>
            <a:endParaRPr lang="it-IT"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magine 4">
            <a:extLst>
              <a:ext uri="{FF2B5EF4-FFF2-40B4-BE49-F238E27FC236}">
                <a16:creationId xmlns:a16="http://schemas.microsoft.com/office/drawing/2014/main" id="{31586F2D-B10D-1C65-3D8F-CF8C972456C1}"/>
              </a:ext>
            </a:extLst>
          </p:cNvPr>
          <p:cNvPicPr>
            <a:picLocks noChangeAspect="1"/>
          </p:cNvPicPr>
          <p:nvPr/>
        </p:nvPicPr>
        <p:blipFill>
          <a:blip r:embed="rId2"/>
          <a:stretch>
            <a:fillRect/>
          </a:stretch>
        </p:blipFill>
        <p:spPr>
          <a:xfrm>
            <a:off x="5105843" y="944086"/>
            <a:ext cx="5526715" cy="3991516"/>
          </a:xfrm>
          <a:prstGeom prst="rect">
            <a:avLst/>
          </a:prstGeom>
        </p:spPr>
      </p:pic>
    </p:spTree>
    <p:extLst>
      <p:ext uri="{BB962C8B-B14F-4D97-AF65-F5344CB8AC3E}">
        <p14:creationId xmlns:p14="http://schemas.microsoft.com/office/powerpoint/2010/main" val="255564662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1216</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20</vt:i4>
      </vt:variant>
    </vt:vector>
  </HeadingPairs>
  <TitlesOfParts>
    <vt:vector size="30" baseType="lpstr">
      <vt:lpstr>Aptos</vt:lpstr>
      <vt:lpstr>Calibri</vt:lpstr>
      <vt:lpstr>Calibri Light</vt:lpstr>
      <vt:lpstr>Cavolini</vt:lpstr>
      <vt:lpstr>Gill Sans MT</vt:lpstr>
      <vt:lpstr>Nirmala UI</vt:lpstr>
      <vt:lpstr>Segoe UI Emoji</vt:lpstr>
      <vt:lpstr>Symbol</vt:lpstr>
      <vt:lpstr>Wingdings 2</vt:lpstr>
      <vt:lpstr>Dividendi</vt:lpstr>
      <vt:lpstr>Presentazione standard di PowerPoint</vt:lpstr>
      <vt:lpstr>ARDINGLY college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ARDINGLY </vt:lpstr>
      <vt:lpstr>COME ISCRIVERSI</vt:lpstr>
      <vt:lpstr>OFFERTE SPECIALI</vt:lpstr>
      <vt:lpstr>OFFERTE SPECIALI</vt:lpstr>
      <vt:lpstr>OFFERTE SPECIALI</vt:lpstr>
      <vt:lpstr>Presentazione standard di PowerPoint</vt:lpstr>
      <vt:lpstr>OFFERTE SPECIALI</vt:lpstr>
      <vt:lpstr>OFFERTE SPECIALI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Cristina Caldirola</cp:lastModifiedBy>
  <cp:revision>10</cp:revision>
  <dcterms:modified xsi:type="dcterms:W3CDTF">2025-10-13T20:58:19Z</dcterms:modified>
</cp:coreProperties>
</file>