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theme+xml" PartName="/ppt/theme/theme2.xml"/>
  <Override ContentType="application/vnd.ms-powerpoint.changesinfo+xml" PartName="/ppt/changesInfos/changesInfo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9" r:id="rId1"/>
  </p:sldMasterIdLst>
  <p:notesMasterIdLst>
    <p:notesMasterId r:id="rId17"/>
  </p:notesMasterIdLst>
  <p:sldIdLst>
    <p:sldId id="295" r:id="rId2"/>
    <p:sldId id="291" r:id="rId3"/>
    <p:sldId id="258" r:id="rId4"/>
    <p:sldId id="257" r:id="rId5"/>
    <p:sldId id="260" r:id="rId6"/>
    <p:sldId id="259" r:id="rId7"/>
    <p:sldId id="269" r:id="rId8"/>
    <p:sldId id="268" r:id="rId9"/>
    <p:sldId id="299" r:id="rId10"/>
    <p:sldId id="296" r:id="rId11"/>
    <p:sldId id="297" r:id="rId12"/>
    <p:sldId id="311" r:id="rId13"/>
    <p:sldId id="312" r:id="rId14"/>
    <p:sldId id="314"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iara Olivari" userId="edfae4be-953d-49a8-a71a-db0ec21c9cb9" providerId="ADAL" clId="{49F5596D-94F9-46C7-8EC7-390F1C93B0A6}"/>
    <pc:docChg chg="undo redo custSel addSld delSld modSld">
      <pc:chgData name="Chiara Olivari" userId="edfae4be-953d-49a8-a71a-db0ec21c9cb9" providerId="ADAL" clId="{49F5596D-94F9-46C7-8EC7-390F1C93B0A6}" dt="2025-10-09T15:06:38.828" v="341" actId="47"/>
      <pc:docMkLst>
        <pc:docMk/>
      </pc:docMkLst>
      <pc:sldChg chg="modSp mod">
        <pc:chgData name="Chiara Olivari" userId="edfae4be-953d-49a8-a71a-db0ec21c9cb9" providerId="ADAL" clId="{49F5596D-94F9-46C7-8EC7-390F1C93B0A6}" dt="2025-10-09T14:46:11.899" v="19" actId="20577"/>
        <pc:sldMkLst>
          <pc:docMk/>
          <pc:sldMk cId="0" sldId="257"/>
        </pc:sldMkLst>
        <pc:spChg chg="mod">
          <ac:chgData name="Chiara Olivari" userId="edfae4be-953d-49a8-a71a-db0ec21c9cb9" providerId="ADAL" clId="{49F5596D-94F9-46C7-8EC7-390F1C93B0A6}" dt="2025-10-09T14:46:11.899" v="19" actId="20577"/>
          <ac:spMkLst>
            <pc:docMk/>
            <pc:sldMk cId="0" sldId="257"/>
            <ac:spMk id="5" creationId="{8257BA7E-D798-1EA3-CDC0-6F9DECED0355}"/>
          </ac:spMkLst>
        </pc:spChg>
      </pc:sldChg>
      <pc:sldChg chg="modSp mod">
        <pc:chgData name="Chiara Olivari" userId="edfae4be-953d-49a8-a71a-db0ec21c9cb9" providerId="ADAL" clId="{49F5596D-94F9-46C7-8EC7-390F1C93B0A6}" dt="2025-10-09T14:50:20.671" v="70" actId="14100"/>
        <pc:sldMkLst>
          <pc:docMk/>
          <pc:sldMk cId="0" sldId="268"/>
        </pc:sldMkLst>
        <pc:spChg chg="mod">
          <ac:chgData name="Chiara Olivari" userId="edfae4be-953d-49a8-a71a-db0ec21c9cb9" providerId="ADAL" clId="{49F5596D-94F9-46C7-8EC7-390F1C93B0A6}" dt="2025-10-09T14:50:20.671" v="70" actId="14100"/>
          <ac:spMkLst>
            <pc:docMk/>
            <pc:sldMk cId="0" sldId="268"/>
            <ac:spMk id="3" creationId="{4826DC31-189C-1F25-50AE-009925BDB303}"/>
          </ac:spMkLst>
        </pc:spChg>
        <pc:picChg chg="mod">
          <ac:chgData name="Chiara Olivari" userId="edfae4be-953d-49a8-a71a-db0ec21c9cb9" providerId="ADAL" clId="{49F5596D-94F9-46C7-8EC7-390F1C93B0A6}" dt="2025-10-09T14:50:17.219" v="69" actId="1076"/>
          <ac:picMkLst>
            <pc:docMk/>
            <pc:sldMk cId="0" sldId="268"/>
            <ac:picMk id="4098" creationId="{8BEF3109-63B4-3AA2-A719-8380ECAA6AE0}"/>
          </ac:picMkLst>
        </pc:picChg>
      </pc:sldChg>
      <pc:sldChg chg="modSp mod">
        <pc:chgData name="Chiara Olivari" userId="edfae4be-953d-49a8-a71a-db0ec21c9cb9" providerId="ADAL" clId="{49F5596D-94F9-46C7-8EC7-390F1C93B0A6}" dt="2025-10-09T14:51:38.292" v="75" actId="14100"/>
        <pc:sldMkLst>
          <pc:docMk/>
          <pc:sldMk cId="816130011" sldId="269"/>
        </pc:sldMkLst>
        <pc:spChg chg="mod">
          <ac:chgData name="Chiara Olivari" userId="edfae4be-953d-49a8-a71a-db0ec21c9cb9" providerId="ADAL" clId="{49F5596D-94F9-46C7-8EC7-390F1C93B0A6}" dt="2025-10-09T14:51:38.292" v="75" actId="14100"/>
          <ac:spMkLst>
            <pc:docMk/>
            <pc:sldMk cId="816130011" sldId="269"/>
            <ac:spMk id="5" creationId="{C79341AF-326D-9C84-18FB-F01EF0DCCA21}"/>
          </ac:spMkLst>
        </pc:spChg>
        <pc:picChg chg="mod">
          <ac:chgData name="Chiara Olivari" userId="edfae4be-953d-49a8-a71a-db0ec21c9cb9" providerId="ADAL" clId="{49F5596D-94F9-46C7-8EC7-390F1C93B0A6}" dt="2025-10-09T14:49:54.626" v="68" actId="1076"/>
          <ac:picMkLst>
            <pc:docMk/>
            <pc:sldMk cId="816130011" sldId="269"/>
            <ac:picMk id="6" creationId="{A7118488-D06F-9902-C29E-F3CBDA3DD04A}"/>
          </ac:picMkLst>
        </pc:picChg>
      </pc:sldChg>
      <pc:sldChg chg="modSp mod">
        <pc:chgData name="Chiara Olivari" userId="edfae4be-953d-49a8-a71a-db0ec21c9cb9" providerId="ADAL" clId="{49F5596D-94F9-46C7-8EC7-390F1C93B0A6}" dt="2025-10-09T14:44:37.774" v="1" actId="20577"/>
        <pc:sldMkLst>
          <pc:docMk/>
          <pc:sldMk cId="557908453" sldId="291"/>
        </pc:sldMkLst>
        <pc:spChg chg="mod">
          <ac:chgData name="Chiara Olivari" userId="edfae4be-953d-49a8-a71a-db0ec21c9cb9" providerId="ADAL" clId="{49F5596D-94F9-46C7-8EC7-390F1C93B0A6}" dt="2025-10-09T14:44:37.774" v="1" actId="20577"/>
          <ac:spMkLst>
            <pc:docMk/>
            <pc:sldMk cId="557908453" sldId="291"/>
            <ac:spMk id="2" creationId="{76A3A5C0-0C5A-2036-4CF2-FECF5633B883}"/>
          </ac:spMkLst>
        </pc:spChg>
      </pc:sldChg>
      <pc:sldChg chg="modSp mod">
        <pc:chgData name="Chiara Olivari" userId="edfae4be-953d-49a8-a71a-db0ec21c9cb9" providerId="ADAL" clId="{49F5596D-94F9-46C7-8EC7-390F1C93B0A6}" dt="2025-10-09T15:05:48.124" v="339" actId="6549"/>
        <pc:sldMkLst>
          <pc:docMk/>
          <pc:sldMk cId="3614623119" sldId="296"/>
        </pc:sldMkLst>
        <pc:spChg chg="mod">
          <ac:chgData name="Chiara Olivari" userId="edfae4be-953d-49a8-a71a-db0ec21c9cb9" providerId="ADAL" clId="{49F5596D-94F9-46C7-8EC7-390F1C93B0A6}" dt="2025-10-09T14:55:27.768" v="118" actId="20577"/>
          <ac:spMkLst>
            <pc:docMk/>
            <pc:sldMk cId="3614623119" sldId="296"/>
            <ac:spMk id="5" creationId="{782AEC06-84B7-511A-7B99-40AF2052429C}"/>
          </ac:spMkLst>
        </pc:spChg>
        <pc:spChg chg="mod">
          <ac:chgData name="Chiara Olivari" userId="edfae4be-953d-49a8-a71a-db0ec21c9cb9" providerId="ADAL" clId="{49F5596D-94F9-46C7-8EC7-390F1C93B0A6}" dt="2025-10-09T15:02:07.111" v="216" actId="20577"/>
          <ac:spMkLst>
            <pc:docMk/>
            <pc:sldMk cId="3614623119" sldId="296"/>
            <ac:spMk id="11" creationId="{85262C17-63FF-986C-B8F3-04B41890308B}"/>
          </ac:spMkLst>
        </pc:spChg>
        <pc:spChg chg="mod">
          <ac:chgData name="Chiara Olivari" userId="edfae4be-953d-49a8-a71a-db0ec21c9cb9" providerId="ADAL" clId="{49F5596D-94F9-46C7-8EC7-390F1C93B0A6}" dt="2025-10-09T15:02:12.294" v="222" actId="1036"/>
          <ac:spMkLst>
            <pc:docMk/>
            <pc:sldMk cId="3614623119" sldId="296"/>
            <ac:spMk id="13" creationId="{ECB60A57-BC13-69B3-C79B-413BCC957D46}"/>
          </ac:spMkLst>
        </pc:spChg>
        <pc:graphicFrameChg chg="mod modGraphic">
          <ac:chgData name="Chiara Olivari" userId="edfae4be-953d-49a8-a71a-db0ec21c9cb9" providerId="ADAL" clId="{49F5596D-94F9-46C7-8EC7-390F1C93B0A6}" dt="2025-10-09T15:05:48.124" v="339" actId="6549"/>
          <ac:graphicFrameMkLst>
            <pc:docMk/>
            <pc:sldMk cId="3614623119" sldId="296"/>
            <ac:graphicFrameMk id="8" creationId="{59F48D27-4F51-EDDA-3283-6A7CE3048068}"/>
          </ac:graphicFrameMkLst>
        </pc:graphicFrameChg>
        <pc:graphicFrameChg chg="mod modGraphic">
          <ac:chgData name="Chiara Olivari" userId="edfae4be-953d-49a8-a71a-db0ec21c9cb9" providerId="ADAL" clId="{49F5596D-94F9-46C7-8EC7-390F1C93B0A6}" dt="2025-10-09T15:04:20.613" v="329" actId="14734"/>
          <ac:graphicFrameMkLst>
            <pc:docMk/>
            <pc:sldMk cId="3614623119" sldId="296"/>
            <ac:graphicFrameMk id="9" creationId="{FD88ABE6-8E98-C939-A5D8-85DA5DDEBDC4}"/>
          </ac:graphicFrameMkLst>
        </pc:graphicFrameChg>
        <pc:graphicFrameChg chg="mod modGraphic">
          <ac:chgData name="Chiara Olivari" userId="edfae4be-953d-49a8-a71a-db0ec21c9cb9" providerId="ADAL" clId="{49F5596D-94F9-46C7-8EC7-390F1C93B0A6}" dt="2025-10-09T15:04:58.530" v="335"/>
          <ac:graphicFrameMkLst>
            <pc:docMk/>
            <pc:sldMk cId="3614623119" sldId="296"/>
            <ac:graphicFrameMk id="10" creationId="{4B330684-EE6B-AB25-3E16-4D7A009B9BEB}"/>
          </ac:graphicFrameMkLst>
        </pc:graphicFrameChg>
      </pc:sldChg>
      <pc:sldChg chg="del">
        <pc:chgData name="Chiara Olivari" userId="edfae4be-953d-49a8-a71a-db0ec21c9cb9" providerId="ADAL" clId="{49F5596D-94F9-46C7-8EC7-390F1C93B0A6}" dt="2025-10-09T15:06:38.828" v="341" actId="47"/>
        <pc:sldMkLst>
          <pc:docMk/>
          <pc:sldMk cId="3039327479" sldId="298"/>
        </pc:sldMkLst>
      </pc:sldChg>
      <pc:sldChg chg="add del">
        <pc:chgData name="Chiara Olivari" userId="edfae4be-953d-49a8-a71a-db0ec21c9cb9" providerId="ADAL" clId="{49F5596D-94F9-46C7-8EC7-390F1C93B0A6}" dt="2025-10-09T14:51:51.779" v="76" actId="2696"/>
        <pc:sldMkLst>
          <pc:docMk/>
          <pc:sldMk cId="578123906" sldId="299"/>
        </pc:sldMkLst>
      </pc:sldChg>
      <pc:sldChg chg="del">
        <pc:chgData name="Chiara Olivari" userId="edfae4be-953d-49a8-a71a-db0ec21c9cb9" providerId="ADAL" clId="{49F5596D-94F9-46C7-8EC7-390F1C93B0A6}" dt="2025-10-09T14:50:40.735" v="71" actId="2696"/>
        <pc:sldMkLst>
          <pc:docMk/>
          <pc:sldMk cId="894867496" sldId="299"/>
        </pc:sldMkLst>
      </pc:sldChg>
      <pc:sldChg chg="addSp delSp modSp add mod">
        <pc:chgData name="Chiara Olivari" userId="edfae4be-953d-49a8-a71a-db0ec21c9cb9" providerId="ADAL" clId="{49F5596D-94F9-46C7-8EC7-390F1C93B0A6}" dt="2025-10-09T14:54:56.192" v="101" actId="1036"/>
        <pc:sldMkLst>
          <pc:docMk/>
          <pc:sldMk cId="1184670615" sldId="299"/>
        </pc:sldMkLst>
        <pc:picChg chg="add mod">
          <ac:chgData name="Chiara Olivari" userId="edfae4be-953d-49a8-a71a-db0ec21c9cb9" providerId="ADAL" clId="{49F5596D-94F9-46C7-8EC7-390F1C93B0A6}" dt="2025-10-09T14:54:56.192" v="101" actId="1036"/>
          <ac:picMkLst>
            <pc:docMk/>
            <pc:sldMk cId="1184670615" sldId="299"/>
            <ac:picMk id="4" creationId="{38D333FE-90BB-DBD7-78B8-B678E66DD55A}"/>
          </ac:picMkLst>
        </pc:picChg>
      </pc:sldChg>
      <pc:sldChg chg="add">
        <pc:chgData name="Chiara Olivari" userId="edfae4be-953d-49a8-a71a-db0ec21c9cb9" providerId="ADAL" clId="{49F5596D-94F9-46C7-8EC7-390F1C93B0A6}" dt="2025-10-09T15:06:35.902" v="340"/>
        <pc:sldMkLst>
          <pc:docMk/>
          <pc:sldMk cId="2498050108" sldId="311"/>
        </pc:sldMkLst>
      </pc:sldChg>
      <pc:sldChg chg="add">
        <pc:chgData name="Chiara Olivari" userId="edfae4be-953d-49a8-a71a-db0ec21c9cb9" providerId="ADAL" clId="{49F5596D-94F9-46C7-8EC7-390F1C93B0A6}" dt="2025-10-09T15:06:35.902" v="340"/>
        <pc:sldMkLst>
          <pc:docMk/>
          <pc:sldMk cId="119129674" sldId="312"/>
        </pc:sldMkLst>
      </pc:sldChg>
      <pc:sldChg chg="add">
        <pc:chgData name="Chiara Olivari" userId="edfae4be-953d-49a8-a71a-db0ec21c9cb9" providerId="ADAL" clId="{49F5596D-94F9-46C7-8EC7-390F1C93B0A6}" dt="2025-10-09T15:06:35.902" v="340"/>
        <pc:sldMkLst>
          <pc:docMk/>
          <pc:sldMk cId="4173841592" sldId="314"/>
        </pc:sldMkLst>
      </pc:sldChg>
      <pc:sldMasterChg chg="delSldLayout">
        <pc:chgData name="Chiara Olivari" userId="edfae4be-953d-49a8-a71a-db0ec21c9cb9" providerId="ADAL" clId="{49F5596D-94F9-46C7-8EC7-390F1C93B0A6}" dt="2025-10-09T14:51:51.779" v="76" actId="2696"/>
        <pc:sldMasterMkLst>
          <pc:docMk/>
          <pc:sldMasterMk cId="3464350461" sldId="2147483689"/>
        </pc:sldMasterMkLst>
        <pc:sldLayoutChg chg="del">
          <pc:chgData name="Chiara Olivari" userId="edfae4be-953d-49a8-a71a-db0ec21c9cb9" providerId="ADAL" clId="{49F5596D-94F9-46C7-8EC7-390F1C93B0A6}" dt="2025-10-09T14:51:51.779" v="76" actId="2696"/>
          <pc:sldLayoutMkLst>
            <pc:docMk/>
            <pc:sldMasterMk cId="3464350461" sldId="2147483689"/>
            <pc:sldLayoutMk cId="1065515518" sldId="2147483701"/>
          </pc:sldLayoutMkLst>
        </pc:sldLayoutChg>
        <pc:sldLayoutChg chg="del">
          <pc:chgData name="Chiara Olivari" userId="edfae4be-953d-49a8-a71a-db0ec21c9cb9" providerId="ADAL" clId="{49F5596D-94F9-46C7-8EC7-390F1C93B0A6}" dt="2025-10-09T14:50:40.735" v="71" actId="2696"/>
          <pc:sldLayoutMkLst>
            <pc:docMk/>
            <pc:sldMasterMk cId="3464350461" sldId="2147483689"/>
            <pc:sldLayoutMk cId="4027655320" sldId="2147483701"/>
          </pc:sldLayoutMkLst>
        </pc:sldLayoutChg>
      </pc:sldMasterChg>
    </pc:docChg>
  </pc:docChgLst>
  <pc:docChgLst>
    <pc:chgData name="Silvia Ferrari" userId="9ce1c88a-8045-47af-8589-8ffbfaf5df58" providerId="ADAL" clId="{80C75E25-8F37-4D38-819E-80CF8B9ABF43}"/>
    <pc:docChg chg="undo custSel modSld">
      <pc:chgData name="Silvia Ferrari" userId="9ce1c88a-8045-47af-8589-8ffbfaf5df58" providerId="ADAL" clId="{80C75E25-8F37-4D38-819E-80CF8B9ABF43}" dt="2024-12-03T09:38:07.001" v="176" actId="20577"/>
      <pc:docMkLst>
        <pc:docMk/>
      </pc:docMkLst>
      <pc:sldChg chg="modSp mod">
        <pc:chgData name="Silvia Ferrari" userId="9ce1c88a-8045-47af-8589-8ffbfaf5df58" providerId="ADAL" clId="{80C75E25-8F37-4D38-819E-80CF8B9ABF43}" dt="2024-12-03T09:38:07.001" v="176" actId="20577"/>
        <pc:sldMkLst>
          <pc:docMk/>
          <pc:sldMk cId="816130011" sldId="269"/>
        </pc:sldMkLst>
      </pc:sldChg>
    </pc:docChg>
  </pc:docChgLst>
  <pc:docChgLst>
    <pc:chgData name="Cristina Caldirola" userId="cb06114e-6366-4139-88b2-0704a089fcba" providerId="ADAL" clId="{44845E11-9336-43B8-9D59-D69AF236B073}"/>
    <pc:docChg chg="modSld">
      <pc:chgData name="Cristina Caldirola" userId="cb06114e-6366-4139-88b2-0704a089fcba" providerId="ADAL" clId="{44845E11-9336-43B8-9D59-D69AF236B073}" dt="2025-10-13T21:11:12.556" v="108" actId="20577"/>
      <pc:docMkLst>
        <pc:docMk/>
      </pc:docMkLst>
      <pc:sldChg chg="modSp mod">
        <pc:chgData name="Cristina Caldirola" userId="cb06114e-6366-4139-88b2-0704a089fcba" providerId="ADAL" clId="{44845E11-9336-43B8-9D59-D69AF236B073}" dt="2025-10-13T21:09:41.078" v="88" actId="20577"/>
        <pc:sldMkLst>
          <pc:docMk/>
          <pc:sldMk cId="0" sldId="260"/>
        </pc:sldMkLst>
        <pc:spChg chg="mod">
          <ac:chgData name="Cristina Caldirola" userId="cb06114e-6366-4139-88b2-0704a089fcba" providerId="ADAL" clId="{44845E11-9336-43B8-9D59-D69AF236B073}" dt="2025-10-13T21:09:41.078" v="88" actId="20577"/>
          <ac:spMkLst>
            <pc:docMk/>
            <pc:sldMk cId="0" sldId="260"/>
            <ac:spMk id="3" creationId="{1DD07556-D093-0907-B75A-68B05D2DDA59}"/>
          </ac:spMkLst>
        </pc:spChg>
      </pc:sldChg>
      <pc:sldChg chg="modSp mod">
        <pc:chgData name="Cristina Caldirola" userId="cb06114e-6366-4139-88b2-0704a089fcba" providerId="ADAL" clId="{44845E11-9336-43B8-9D59-D69AF236B073}" dt="2025-10-13T21:10:42.741" v="107" actId="20577"/>
        <pc:sldMkLst>
          <pc:docMk/>
          <pc:sldMk cId="816130011" sldId="269"/>
        </pc:sldMkLst>
        <pc:spChg chg="mod">
          <ac:chgData name="Cristina Caldirola" userId="cb06114e-6366-4139-88b2-0704a089fcba" providerId="ADAL" clId="{44845E11-9336-43B8-9D59-D69AF236B073}" dt="2025-10-13T21:10:42.741" v="107" actId="20577"/>
          <ac:spMkLst>
            <pc:docMk/>
            <pc:sldMk cId="816130011" sldId="269"/>
            <ac:spMk id="5" creationId="{C79341AF-326D-9C84-18FB-F01EF0DCCA21}"/>
          </ac:spMkLst>
        </pc:spChg>
      </pc:sldChg>
      <pc:sldChg chg="modSp mod">
        <pc:chgData name="Cristina Caldirola" userId="cb06114e-6366-4139-88b2-0704a089fcba" providerId="ADAL" clId="{44845E11-9336-43B8-9D59-D69AF236B073}" dt="2025-10-13T21:11:12.556" v="108" actId="20577"/>
        <pc:sldMkLst>
          <pc:docMk/>
          <pc:sldMk cId="3614623119" sldId="296"/>
        </pc:sldMkLst>
        <pc:graphicFrameChg chg="modGraphic">
          <ac:chgData name="Cristina Caldirola" userId="cb06114e-6366-4139-88b2-0704a089fcba" providerId="ADAL" clId="{44845E11-9336-43B8-9D59-D69AF236B073}" dt="2025-10-09T15:32:54.160" v="85" actId="20577"/>
          <ac:graphicFrameMkLst>
            <pc:docMk/>
            <pc:sldMk cId="3614623119" sldId="296"/>
            <ac:graphicFrameMk id="8" creationId="{59F48D27-4F51-EDDA-3283-6A7CE3048068}"/>
          </ac:graphicFrameMkLst>
        </pc:graphicFrameChg>
        <pc:graphicFrameChg chg="modGraphic">
          <ac:chgData name="Cristina Caldirola" userId="cb06114e-6366-4139-88b2-0704a089fcba" providerId="ADAL" clId="{44845E11-9336-43B8-9D59-D69AF236B073}" dt="2025-10-13T21:11:12.556" v="108" actId="20577"/>
          <ac:graphicFrameMkLst>
            <pc:docMk/>
            <pc:sldMk cId="3614623119" sldId="296"/>
            <ac:graphicFrameMk id="10" creationId="{4B330684-EE6B-AB25-3E16-4D7A009B9BEB}"/>
          </ac:graphicFrameMkLst>
        </pc:graphicFrameChg>
      </pc:sldChg>
    </pc:docChg>
  </pc:docChgLst>
  <pc:docChgLst>
    <pc:chgData name="Emanuela Marca" userId="b9e67590-a423-466d-821f-072eaf8759cc" providerId="ADAL" clId="{C0542332-E10D-4F97-B275-89FF686493DB}"/>
    <pc:docChg chg="undo custSel delSld modSld">
      <pc:chgData name="Emanuela Marca" userId="b9e67590-a423-466d-821f-072eaf8759cc" providerId="ADAL" clId="{C0542332-E10D-4F97-B275-89FF686493DB}" dt="2024-11-18T15:26:45.519" v="262" actId="1076"/>
      <pc:docMkLst>
        <pc:docMk/>
      </pc:docMkLst>
      <pc:sldChg chg="addSp delSp modSp mod">
        <pc:chgData name="Emanuela Marca" userId="b9e67590-a423-466d-821f-072eaf8759cc" providerId="ADAL" clId="{C0542332-E10D-4F97-B275-89FF686493DB}" dt="2024-11-18T15:17:12.778" v="63" actId="1076"/>
        <pc:sldMkLst>
          <pc:docMk/>
          <pc:sldMk cId="0" sldId="257"/>
        </pc:sldMkLst>
      </pc:sldChg>
      <pc:sldChg chg="addSp delSp modSp mod">
        <pc:chgData name="Emanuela Marca" userId="b9e67590-a423-466d-821f-072eaf8759cc" providerId="ADAL" clId="{C0542332-E10D-4F97-B275-89FF686493DB}" dt="2024-11-18T15:16:24.876" v="55" actId="27636"/>
        <pc:sldMkLst>
          <pc:docMk/>
          <pc:sldMk cId="0" sldId="258"/>
        </pc:sldMkLst>
      </pc:sldChg>
      <pc:sldChg chg="addSp delSp modSp mod">
        <pc:chgData name="Emanuela Marca" userId="b9e67590-a423-466d-821f-072eaf8759cc" providerId="ADAL" clId="{C0542332-E10D-4F97-B275-89FF686493DB}" dt="2024-11-18T15:19:11.162" v="105" actId="1076"/>
        <pc:sldMkLst>
          <pc:docMk/>
          <pc:sldMk cId="0" sldId="259"/>
        </pc:sldMkLst>
      </pc:sldChg>
      <pc:sldChg chg="addSp delSp modSp mod">
        <pc:chgData name="Emanuela Marca" userId="b9e67590-a423-466d-821f-072eaf8759cc" providerId="ADAL" clId="{C0542332-E10D-4F97-B275-89FF686493DB}" dt="2024-11-18T15:18:18.809" v="96" actId="1076"/>
        <pc:sldMkLst>
          <pc:docMk/>
          <pc:sldMk cId="0" sldId="260"/>
        </pc:sldMkLst>
      </pc:sldChg>
      <pc:sldChg chg="addSp delSp modSp mod">
        <pc:chgData name="Emanuela Marca" userId="b9e67590-a423-466d-821f-072eaf8759cc" providerId="ADAL" clId="{C0542332-E10D-4F97-B275-89FF686493DB}" dt="2024-11-18T15:24:34.635" v="225" actId="1076"/>
        <pc:sldMkLst>
          <pc:docMk/>
          <pc:sldMk cId="0" sldId="268"/>
        </pc:sldMkLst>
      </pc:sldChg>
      <pc:sldChg chg="addSp delSp modSp mod">
        <pc:chgData name="Emanuela Marca" userId="b9e67590-a423-466d-821f-072eaf8759cc" providerId="ADAL" clId="{C0542332-E10D-4F97-B275-89FF686493DB}" dt="2024-11-18T15:21:11.761" v="175" actId="1076"/>
        <pc:sldMkLst>
          <pc:docMk/>
          <pc:sldMk cId="816130011" sldId="269"/>
        </pc:sldMkLst>
      </pc:sldChg>
      <pc:sldChg chg="addSp delSp modSp mod">
        <pc:chgData name="Emanuela Marca" userId="b9e67590-a423-466d-821f-072eaf8759cc" providerId="ADAL" clId="{C0542332-E10D-4F97-B275-89FF686493DB}" dt="2024-11-18T15:15:17.643" v="40" actId="1076"/>
        <pc:sldMkLst>
          <pc:docMk/>
          <pc:sldMk cId="557908453" sldId="291"/>
        </pc:sldMkLst>
      </pc:sldChg>
      <pc:sldChg chg="del">
        <pc:chgData name="Emanuela Marca" userId="b9e67590-a423-466d-821f-072eaf8759cc" providerId="ADAL" clId="{C0542332-E10D-4F97-B275-89FF686493DB}" dt="2024-11-18T15:24:57.824" v="226" actId="47"/>
        <pc:sldMkLst>
          <pc:docMk/>
          <pc:sldMk cId="4046339978" sldId="292"/>
        </pc:sldMkLst>
      </pc:sldChg>
      <pc:sldChg chg="addSp delSp modSp mod">
        <pc:chgData name="Emanuela Marca" userId="b9e67590-a423-466d-821f-072eaf8759cc" providerId="ADAL" clId="{C0542332-E10D-4F97-B275-89FF686493DB}" dt="2024-11-18T15:26:45.519" v="262" actId="1076"/>
        <pc:sldMkLst>
          <pc:docMk/>
          <pc:sldMk cId="3614623119" sldId="296"/>
        </pc:sldMkLst>
      </pc:sldChg>
      <pc:sldChg chg="addSp delSp modSp mod">
        <pc:chgData name="Emanuela Marca" userId="b9e67590-a423-466d-821f-072eaf8759cc" providerId="ADAL" clId="{C0542332-E10D-4F97-B275-89FF686493DB}" dt="2024-11-18T15:25:47.889" v="230" actId="1076"/>
        <pc:sldMkLst>
          <pc:docMk/>
          <pc:sldMk cId="894867496" sldId="299"/>
        </pc:sldMkLst>
      </pc:sldChg>
    </pc:docChg>
  </pc:docChgLst>
  <pc:docChgLst>
    <pc:chgData name="Emanuela Marca" userId="b9e67590-a423-466d-821f-072eaf8759cc" providerId="ADAL" clId="{FF9F20E1-6610-4878-9D91-ED4796CB3DC2}"/>
    <pc:docChg chg="undo custSel delSld modSld">
      <pc:chgData name="Emanuela Marca" userId="b9e67590-a423-466d-821f-072eaf8759cc" providerId="ADAL" clId="{FF9F20E1-6610-4878-9D91-ED4796CB3DC2}" dt="2024-11-15T16:37:07.309" v="1136" actId="1076"/>
      <pc:docMkLst>
        <pc:docMk/>
      </pc:docMkLst>
      <pc:sldChg chg="addSp delSp modSp mod">
        <pc:chgData name="Emanuela Marca" userId="b9e67590-a423-466d-821f-072eaf8759cc" providerId="ADAL" clId="{FF9F20E1-6610-4878-9D91-ED4796CB3DC2}" dt="2024-11-15T16:17:04.023" v="153" actId="1076"/>
        <pc:sldMkLst>
          <pc:docMk/>
          <pc:sldMk cId="0" sldId="257"/>
        </pc:sldMkLst>
      </pc:sldChg>
      <pc:sldChg chg="addSp delSp modSp mod">
        <pc:chgData name="Emanuela Marca" userId="b9e67590-a423-466d-821f-072eaf8759cc" providerId="ADAL" clId="{FF9F20E1-6610-4878-9D91-ED4796CB3DC2}" dt="2024-11-15T16:14:13.962" v="62" actId="1076"/>
        <pc:sldMkLst>
          <pc:docMk/>
          <pc:sldMk cId="0" sldId="258"/>
        </pc:sldMkLst>
      </pc:sldChg>
      <pc:sldChg chg="addSp delSp modSp mod">
        <pc:chgData name="Emanuela Marca" userId="b9e67590-a423-466d-821f-072eaf8759cc" providerId="ADAL" clId="{FF9F20E1-6610-4878-9D91-ED4796CB3DC2}" dt="2024-11-15T16:20:50.163" v="392" actId="1076"/>
        <pc:sldMkLst>
          <pc:docMk/>
          <pc:sldMk cId="0" sldId="259"/>
        </pc:sldMkLst>
      </pc:sldChg>
      <pc:sldChg chg="addSp delSp modSp mod">
        <pc:chgData name="Emanuela Marca" userId="b9e67590-a423-466d-821f-072eaf8759cc" providerId="ADAL" clId="{FF9F20E1-6610-4878-9D91-ED4796CB3DC2}" dt="2024-11-15T16:18:19.140" v="294" actId="1076"/>
        <pc:sldMkLst>
          <pc:docMk/>
          <pc:sldMk cId="0" sldId="260"/>
        </pc:sldMkLst>
      </pc:sldChg>
      <pc:sldChg chg="addSp delSp modSp mod setBg">
        <pc:chgData name="Emanuela Marca" userId="b9e67590-a423-466d-821f-072eaf8759cc" providerId="ADAL" clId="{FF9F20E1-6610-4878-9D91-ED4796CB3DC2}" dt="2024-11-15T16:30:44.604" v="887" actId="255"/>
        <pc:sldMkLst>
          <pc:docMk/>
          <pc:sldMk cId="0" sldId="268"/>
        </pc:sldMkLst>
      </pc:sldChg>
      <pc:sldChg chg="addSp delSp modSp mod">
        <pc:chgData name="Emanuela Marca" userId="b9e67590-a423-466d-821f-072eaf8759cc" providerId="ADAL" clId="{FF9F20E1-6610-4878-9D91-ED4796CB3DC2}" dt="2024-11-15T16:22:56.338" v="537" actId="1076"/>
        <pc:sldMkLst>
          <pc:docMk/>
          <pc:sldMk cId="816130011" sldId="269"/>
        </pc:sldMkLst>
      </pc:sldChg>
      <pc:sldChg chg="del">
        <pc:chgData name="Emanuela Marca" userId="b9e67590-a423-466d-821f-072eaf8759cc" providerId="ADAL" clId="{FF9F20E1-6610-4878-9D91-ED4796CB3DC2}" dt="2024-11-15T16:33:43.357" v="1027" actId="47"/>
        <pc:sldMkLst>
          <pc:docMk/>
          <pc:sldMk cId="0" sldId="285"/>
        </pc:sldMkLst>
      </pc:sldChg>
      <pc:sldChg chg="addSp delSp modSp mod">
        <pc:chgData name="Emanuela Marca" userId="b9e67590-a423-466d-821f-072eaf8759cc" providerId="ADAL" clId="{FF9F20E1-6610-4878-9D91-ED4796CB3DC2}" dt="2024-11-15T16:13:18.892" v="51" actId="1076"/>
        <pc:sldMkLst>
          <pc:docMk/>
          <pc:sldMk cId="557908453" sldId="291"/>
        </pc:sldMkLst>
      </pc:sldChg>
      <pc:sldChg chg="addSp delSp modSp mod">
        <pc:chgData name="Emanuela Marca" userId="b9e67590-a423-466d-821f-072eaf8759cc" providerId="ADAL" clId="{FF9F20E1-6610-4878-9D91-ED4796CB3DC2}" dt="2024-11-15T16:33:08.266" v="1024" actId="1076"/>
        <pc:sldMkLst>
          <pc:docMk/>
          <pc:sldMk cId="4046339978" sldId="292"/>
        </pc:sldMkLst>
      </pc:sldChg>
      <pc:sldChg chg="delSp del mod">
        <pc:chgData name="Emanuela Marca" userId="b9e67590-a423-466d-821f-072eaf8759cc" providerId="ADAL" clId="{FF9F20E1-6610-4878-9D91-ED4796CB3DC2}" dt="2024-11-15T16:33:41.404" v="1026" actId="47"/>
        <pc:sldMkLst>
          <pc:docMk/>
          <pc:sldMk cId="1421323214" sldId="294"/>
        </pc:sldMkLst>
      </pc:sldChg>
      <pc:sldChg chg="addSp delSp modSp mod">
        <pc:chgData name="Emanuela Marca" userId="b9e67590-a423-466d-821f-072eaf8759cc" providerId="ADAL" clId="{FF9F20E1-6610-4878-9D91-ED4796CB3DC2}" dt="2024-11-15T16:36:46.833" v="1133" actId="20577"/>
        <pc:sldMkLst>
          <pc:docMk/>
          <pc:sldMk cId="3614623119" sldId="296"/>
        </pc:sldMkLst>
      </pc:sldChg>
      <pc:sldChg chg="addSp delSp modSp">
        <pc:chgData name="Emanuela Marca" userId="b9e67590-a423-466d-821f-072eaf8759cc" providerId="ADAL" clId="{FF9F20E1-6610-4878-9D91-ED4796CB3DC2}" dt="2024-11-15T16:37:07.309" v="1136" actId="1076"/>
        <pc:sldMkLst>
          <pc:docMk/>
          <pc:sldMk cId="2806121081" sldId="297"/>
        </pc:sldMkLst>
      </pc:sldChg>
      <pc:sldChg chg="addSp delSp modSp mod">
        <pc:chgData name="Emanuela Marca" userId="b9e67590-a423-466d-821f-072eaf8759cc" providerId="ADAL" clId="{FF9F20E1-6610-4878-9D91-ED4796CB3DC2}" dt="2024-11-15T16:34:23.845" v="1045" actId="1076"/>
        <pc:sldMkLst>
          <pc:docMk/>
          <pc:sldMk cId="894867496" sldId="299"/>
        </pc:sldMkLst>
      </pc:sldChg>
    </pc:docChg>
  </pc:docChgLst>
  <pc:docChgLst>
    <pc:chgData name="Cristina Caldirola" userId="cb06114e-6366-4139-88b2-0704a089fcba" providerId="ADAL" clId="{EB27A29E-CC13-4ED1-8B14-26DC5E2A0B3A}"/>
    <pc:docChg chg="modSld">
      <pc:chgData name="Cristina Caldirola" userId="cb06114e-6366-4139-88b2-0704a089fcba" providerId="ADAL" clId="{EB27A29E-CC13-4ED1-8B14-26DC5E2A0B3A}" dt="2024-11-19T14:03:34.133" v="0" actId="20577"/>
      <pc:docMkLst>
        <pc:docMk/>
      </pc:docMkLst>
      <pc:sldChg chg="modSp mod">
        <pc:chgData name="Cristina Caldirola" userId="cb06114e-6366-4139-88b2-0704a089fcba" providerId="ADAL" clId="{EB27A29E-CC13-4ED1-8B14-26DC5E2A0B3A}" dt="2024-11-19T14:03:34.133" v="0" actId="20577"/>
        <pc:sldMkLst>
          <pc:docMk/>
          <pc:sldMk cId="0"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xfrm>
            <a:off x="1143000" y="685800"/>
            <a:ext cx="4572000" cy="3429000"/>
          </a:xfrm>
          <a:prstGeom prst="rect">
            <a:avLst/>
          </a:prstGeom>
        </p:spPr>
        <p:txBody>
          <a:bodyPr/>
          <a:lstStyle/>
          <a:p>
            <a:endParaRPr/>
          </a:p>
        </p:txBody>
      </p:sp>
      <p:sp>
        <p:nvSpPr>
          <p:cNvPr id="109" name="Shape 1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1090865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048242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15881028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1_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609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Date Placeholder 3">
            <a:extLst>
              <a:ext uri="{FF2B5EF4-FFF2-40B4-BE49-F238E27FC236}">
                <a16:creationId xmlns:a16="http://schemas.microsoft.com/office/drawing/2014/main" id="{95FB7BE5-2613-4BD0-92AC-20467F757E83}"/>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1D146C05-8F38-478A-9BCC-E070EB621F4B}"/>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58ED8601-81E8-4D9B-82F7-3DCDD64F39C8}"/>
              </a:ext>
            </a:extLst>
          </p:cNvPr>
          <p:cNvSpPr>
            <a:spLocks noGrp="1"/>
          </p:cNvSpPr>
          <p:nvPr>
            <p:ph type="sldNum" sz="quarter" idx="12"/>
          </p:nvPr>
        </p:nvSpPr>
        <p:spPr/>
        <p:txBody>
          <a:bodyPr/>
          <a:lstStyle>
            <a:lvl1pPr>
              <a:defRPr/>
            </a:lvl1pPr>
          </a:lstStyle>
          <a:p>
            <a:pPr>
              <a:defRPr/>
            </a:pPr>
            <a:fld id="{E229E079-17E1-4807-A55D-AE788DDCFA58}" type="slidenum">
              <a:rPr lang="it-IT" altLang="it-IT"/>
              <a:pPr>
                <a:defRPr/>
              </a:pPr>
              <a:t>‹N›</a:t>
            </a:fld>
            <a:endParaRPr lang="it-IT" altLang="it-IT"/>
          </a:p>
        </p:txBody>
      </p:sp>
    </p:spTree>
    <p:extLst>
      <p:ext uri="{BB962C8B-B14F-4D97-AF65-F5344CB8AC3E}">
        <p14:creationId xmlns:p14="http://schemas.microsoft.com/office/powerpoint/2010/main" val="3498649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it-IT"/>
              <a:t>Fare clic per modificare lo stile del titolo dello schema</a:t>
            </a:r>
            <a:endParaRPr lang="en-US"/>
          </a:p>
        </p:txBody>
      </p:sp>
      <p:sp>
        <p:nvSpPr>
          <p:cNvPr id="3" name="Content Placeholder 2"/>
          <p:cNvSpPr>
            <a:spLocks noGrp="1"/>
          </p:cNvSpPr>
          <p:nvPr>
            <p:ph idx="1"/>
          </p:nvPr>
        </p:nvSpPr>
        <p:spPr>
          <a:xfrm>
            <a:off x="581192" y="2180496"/>
            <a:ext cx="11029615" cy="367830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04372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215701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581193" y="2228003"/>
            <a:ext cx="5422390" cy="363304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6188417" y="2228003"/>
            <a:ext cx="5422392" cy="363304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4063383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it-IT"/>
              <a:t>Fare clic per modificare lo stile del titolo dello schema</a:t>
            </a:r>
            <a:endParaRPr lang="en-US"/>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48536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280099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413038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it-IT"/>
              <a:t>Fare clic per modificare lo stile del titolo dello schema</a:t>
            </a:r>
            <a:endParaRPr lang="en-US"/>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10/13/2025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2828019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306824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10/13/2025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6CB4B4D-7CA3-9044-876B-883B54F8677D}" type="slidenum">
              <a:rPr lang="it-IT" smtClean="0"/>
              <a:t>‹N›</a:t>
            </a:fld>
            <a:endParaRPr lang="it-IT"/>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346435046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arget="../media/image1.jpeg" Type="http://schemas.openxmlformats.org/officeDocument/2006/relationships/image"/><Relationship Id="rId1" Target="../slideLayouts/slideLayout8.xml" Type="http://schemas.openxmlformats.org/officeDocument/2006/relationships/slideLayout"/></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www.lastrolabio.i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arget="../media/image2.jpeg" Type="http://schemas.openxmlformats.org/officeDocument/2006/relationships/image"/><Relationship Id="rId2" Target="https://it.wikipedia.org/wiki/Miami" TargetMode="External" Type="http://schemas.openxmlformats.org/officeDocument/2006/relationships/hyperlink"/><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3" Target="../media/image3.jpeg" Type="http://schemas.openxmlformats.org/officeDocument/2006/relationships/image"/><Relationship Id="rId2" Target="https://www.barry.edu/en/about-barry/?utm_source=google&amp;utm_medium=cpc&amp;utm_campaign=inst_search_recruiting_awar&amp;utm_content=inst_recuiting_apply&amp;gad_source=1&amp;gclid=EAIaIQobChMIprnjpoKRggMVE5KDBx1kPABUEAAYASAAEgI_rvD_BwE" TargetMode="External" Type="http://schemas.openxmlformats.org/officeDocument/2006/relationships/hyperlink"/><Relationship Id="rId1" Target="../slideLayouts/slideLayout8.xml" Type="http://schemas.openxmlformats.org/officeDocument/2006/relationships/slideLayout"/></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arget="../media/image6.jpeg" Type="http://schemas.openxmlformats.org/officeDocument/2006/relationships/image"/><Relationship Id="rId1" Target="../slideLayouts/slideLayout8.xml" Type="http://schemas.openxmlformats.org/officeDocument/2006/relationships/slideLayout"/></Relationships>
</file>

<file path=ppt/slides/_rels/slide7.xml.rels><?xml version="1.0" encoding="UTF-8" standalone="yes" ?><Relationships xmlns="http://schemas.openxmlformats.org/package/2006/relationships"><Relationship Id="rId3" Target="../media/image8.jpeg" Type="http://schemas.openxmlformats.org/officeDocument/2006/relationships/image"/><Relationship Id="rId2" Target="../media/image7.jpeg" Type="http://schemas.openxmlformats.org/officeDocument/2006/relationships/image"/><Relationship Id="rId1" Target="../slideLayouts/slideLayout8.xml" Type="http://schemas.openxmlformats.org/officeDocument/2006/relationships/slideLayout"/></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s://it.wikipedia.org/wiki/Spazioporto" TargetMode="External"/><Relationship Id="rId7" Type="http://schemas.openxmlformats.org/officeDocument/2006/relationships/hyperlink" Target="https://it.wikipedia.org/wiki/Programma_Apollo" TargetMode="External"/><Relationship Id="rId2" Type="http://schemas.openxmlformats.org/officeDocument/2006/relationships/hyperlink" Target="https://it.wikipedia.org/wiki/Veicolo_spaziale" TargetMode="External"/><Relationship Id="rId1" Type="http://schemas.openxmlformats.org/officeDocument/2006/relationships/slideLayout" Target="../slideLayouts/slideLayout8.xml"/><Relationship Id="rId6" Type="http://schemas.openxmlformats.org/officeDocument/2006/relationships/hyperlink" Target="https://it.wikipedia.org/wiki/Florida" TargetMode="External"/><Relationship Id="rId5" Type="http://schemas.openxmlformats.org/officeDocument/2006/relationships/hyperlink" Target="https://it.wikipedia.org/wiki/Cape_Canaveral" TargetMode="External"/><Relationship Id="rId4" Type="http://schemas.openxmlformats.org/officeDocument/2006/relationships/hyperlink" Target="https://it.wikipedia.org/wiki/NASA"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3728FF8-8F52-C469-69A2-31CCF1958CE4}"/>
              </a:ext>
            </a:extLst>
          </p:cNvPr>
          <p:cNvSpPr>
            <a:spLocks noGrp="1"/>
          </p:cNvSpPr>
          <p:nvPr>
            <p:ph idx="1"/>
          </p:nvPr>
        </p:nvSpPr>
        <p:spPr>
          <a:xfrm>
            <a:off x="484605" y="573403"/>
            <a:ext cx="10756489" cy="4706520"/>
          </a:xfrm>
        </p:spPr>
        <p:txBody>
          <a:bodyPr>
            <a:normAutofit fontScale="70000" lnSpcReduction="20000"/>
          </a:bodyPr>
          <a:lstStyle/>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Chi usufruisce di un servizio sa che lo si può apprezzare solo ad esperienza conclusa mentre durante la fase di scelta bisogna più che altro fidarsi. Poiché la buona riuscita di un servizio, come una Vacanza Studio dipende da numerosi fattori, talvolta anche imprevedibili, L’astrolabio non chiede una fiducia ad occhi chiusi, ma dichiara pubblicamente i principi ai quali tutta la sua organizzazione deve attenersi in ogni azione, quei valori per cui siamo apprezzati da più di quarant’anni: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Trasparenza</a:t>
            </a:r>
            <a:r>
              <a:rPr lang="it-IT" sz="2800">
                <a:latin typeface="Calibri Light" panose="020F0302020204030204" pitchFamily="34" charset="0"/>
                <a:ea typeface="Calibri Light" panose="020F0302020204030204" pitchFamily="34" charset="0"/>
                <a:cs typeface="Calibri Light" panose="020F0302020204030204" pitchFamily="34" charset="0"/>
              </a:rPr>
              <a:t>: operiamo affinché ogni promessa, fatta a famiglie, studenti e Capigruppo, sia chiara, comprensibile e venga mantenuta.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Cooperazione</a:t>
            </a:r>
            <a:r>
              <a:rPr lang="it-IT" sz="2800">
                <a:latin typeface="Calibri Light" panose="020F0302020204030204" pitchFamily="34" charset="0"/>
                <a:ea typeface="Calibri Light" panose="020F0302020204030204" pitchFamily="34" charset="0"/>
                <a:cs typeface="Calibri Light" panose="020F0302020204030204" pitchFamily="34" charset="0"/>
              </a:rPr>
              <a:t>: ci adoperiamo con ogni mezzo perché l’esperienza del singolo ragazzo sia proficua e trascorra serena. I nostri storici Capigruppo, gli </a:t>
            </a:r>
            <a:r>
              <a:rPr lang="it-IT" sz="2800" err="1">
                <a:latin typeface="Calibri Light" panose="020F0302020204030204" pitchFamily="34" charset="0"/>
                <a:ea typeface="Calibri Light" panose="020F0302020204030204" pitchFamily="34" charset="0"/>
                <a:cs typeface="Calibri Light" panose="020F0302020204030204" pitchFamily="34" charset="0"/>
              </a:rPr>
              <a:t>Italian</a:t>
            </a: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err="1">
                <a:latin typeface="Calibri Light" panose="020F0302020204030204" pitchFamily="34" charset="0"/>
                <a:ea typeface="Calibri Light" panose="020F0302020204030204" pitchFamily="34" charset="0"/>
                <a:cs typeface="Calibri Light" panose="020F0302020204030204" pitchFamily="34" charset="0"/>
              </a:rPr>
              <a:t>Coordinators</a:t>
            </a:r>
            <a:r>
              <a:rPr lang="it-IT" sz="2800">
                <a:latin typeface="Calibri Light" panose="020F0302020204030204" pitchFamily="34" charset="0"/>
                <a:ea typeface="Calibri Light" panose="020F0302020204030204" pitchFamily="34" charset="0"/>
                <a:cs typeface="Calibri Light" panose="020F0302020204030204" pitchFamily="34" charset="0"/>
              </a:rPr>
              <a:t> e l’esperto Staff delle scuole in loco, sono deputati ad essere sempre presenti per garantire la perfetta riuscita della Vacanza Studio.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Sicurezza</a:t>
            </a:r>
            <a:r>
              <a:rPr lang="it-IT" sz="2800">
                <a:latin typeface="Calibri Light" panose="020F0302020204030204" pitchFamily="34" charset="0"/>
                <a:ea typeface="Calibri Light" panose="020F0302020204030204" pitchFamily="34" charset="0"/>
                <a:cs typeface="Calibri Light" panose="020F0302020204030204" pitchFamily="34" charset="0"/>
              </a:rPr>
              <a:t>: ci impegniamo a garantire un’esperienza di viaggio tranquilla, priva di rischi prevedibili, supportando Capigruppo e studenti nella gestione e risoluzione degli eventuali imprevisti.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Cultura</a:t>
            </a:r>
            <a:r>
              <a:rPr lang="it-IT" sz="2800">
                <a:latin typeface="Calibri Light" panose="020F0302020204030204" pitchFamily="34" charset="0"/>
                <a:ea typeface="Calibri Light" panose="020F0302020204030204" pitchFamily="34" charset="0"/>
                <a:cs typeface="Calibri Light" panose="020F0302020204030204" pitchFamily="34" charset="0"/>
              </a:rPr>
              <a:t>: proponiamo corsi riconosciuti dal British </a:t>
            </a:r>
            <a:r>
              <a:rPr lang="it-IT" sz="2800" err="1">
                <a:latin typeface="Calibri Light" panose="020F0302020204030204" pitchFamily="34" charset="0"/>
                <a:ea typeface="Calibri Light" panose="020F0302020204030204" pitchFamily="34" charset="0"/>
                <a:cs typeface="Calibri Light" panose="020F0302020204030204" pitchFamily="34" charset="0"/>
              </a:rPr>
              <a:t>Council</a:t>
            </a:r>
            <a:r>
              <a:rPr lang="it-IT" sz="2800">
                <a:latin typeface="Calibri Light" panose="020F0302020204030204" pitchFamily="34" charset="0"/>
                <a:ea typeface="Calibri Light" panose="020F0302020204030204" pitchFamily="34" charset="0"/>
                <a:cs typeface="Calibri Light" panose="020F0302020204030204" pitchFamily="34" charset="0"/>
              </a:rPr>
              <a:t>, perché da sempre diamo la massima importanza alla didattica e alla preparazione culturale e linguistica dei Docenti.</a:t>
            </a:r>
            <a:endParaRPr lang="it-IT">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4" name="Immagine 3">
            <a:extLst>
              <a:ext uri="{FF2B5EF4-FFF2-40B4-BE49-F238E27FC236}">
                <a16:creationId xmlns:a16="http://schemas.microsoft.com/office/drawing/2014/main" id="{D71A84C8-FCE7-2351-D970-7642DC4551A7}"/>
              </a:ext>
            </a:extLst>
          </p:cNvPr>
          <p:cNvPicPr>
            <a:picLocks noChangeAspect="1"/>
          </p:cNvPicPr>
          <p:nvPr/>
        </p:nvPicPr>
        <p:blipFill>
          <a:blip r:embed="rId2"/>
          <a:stretch>
            <a:fillRect/>
          </a:stretch>
        </p:blipFill>
        <p:spPr>
          <a:xfrm rot="5400000">
            <a:off x="1810487" y="3845617"/>
            <a:ext cx="1219321" cy="3871085"/>
          </a:xfrm>
          <a:prstGeom prst="rect">
            <a:avLst/>
          </a:prstGeom>
        </p:spPr>
      </p:pic>
    </p:spTree>
    <p:extLst>
      <p:ext uri="{BB962C8B-B14F-4D97-AF65-F5344CB8AC3E}">
        <p14:creationId xmlns:p14="http://schemas.microsoft.com/office/powerpoint/2010/main" val="75674764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951C7-34DB-FE34-E98E-E1046D76D4E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06CEFCA-C1D1-FBFA-726C-B6EEF654F256}"/>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MIAMI</a:t>
            </a:r>
          </a:p>
        </p:txBody>
      </p:sp>
      <p:sp>
        <p:nvSpPr>
          <p:cNvPr id="5" name="CasellaDiTesto 4">
            <a:extLst>
              <a:ext uri="{FF2B5EF4-FFF2-40B4-BE49-F238E27FC236}">
                <a16:creationId xmlns:a16="http://schemas.microsoft.com/office/drawing/2014/main" id="{782AEC06-84B7-511A-7B99-40AF2052429C}"/>
              </a:ext>
            </a:extLst>
          </p:cNvPr>
          <p:cNvSpPr txBox="1"/>
          <p:nvPr/>
        </p:nvSpPr>
        <p:spPr>
          <a:xfrm>
            <a:off x="5393915" y="1829278"/>
            <a:ext cx="2684208"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QUOTA BASE </a:t>
            </a:r>
          </a:p>
        </p:txBody>
      </p:sp>
      <p:sp>
        <p:nvSpPr>
          <p:cNvPr id="11" name="CasellaDiTesto 10">
            <a:extLst>
              <a:ext uri="{FF2B5EF4-FFF2-40B4-BE49-F238E27FC236}">
                <a16:creationId xmlns:a16="http://schemas.microsoft.com/office/drawing/2014/main" id="{85262C17-63FF-986C-B8F3-04B41890308B}"/>
              </a:ext>
            </a:extLst>
          </p:cNvPr>
          <p:cNvSpPr txBox="1"/>
          <p:nvPr/>
        </p:nvSpPr>
        <p:spPr>
          <a:xfrm>
            <a:off x="5393915" y="3031033"/>
            <a:ext cx="3759916"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SUPPLEMENTO OBBLIGATORIO </a:t>
            </a:r>
          </a:p>
        </p:txBody>
      </p:sp>
      <p:sp>
        <p:nvSpPr>
          <p:cNvPr id="13" name="CasellaDiTesto 12">
            <a:extLst>
              <a:ext uri="{FF2B5EF4-FFF2-40B4-BE49-F238E27FC236}">
                <a16:creationId xmlns:a16="http://schemas.microsoft.com/office/drawing/2014/main" id="{ECB60A57-BC13-69B3-C79B-413BCC957D46}"/>
              </a:ext>
            </a:extLst>
          </p:cNvPr>
          <p:cNvSpPr txBox="1"/>
          <p:nvPr/>
        </p:nvSpPr>
        <p:spPr>
          <a:xfrm>
            <a:off x="5393915" y="4175358"/>
            <a:ext cx="3759916"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SUPPLEMENTI FACOLTATIVI </a:t>
            </a:r>
          </a:p>
        </p:txBody>
      </p:sp>
      <p:graphicFrame>
        <p:nvGraphicFramePr>
          <p:cNvPr id="8" name="Tabella 7">
            <a:extLst>
              <a:ext uri="{FF2B5EF4-FFF2-40B4-BE49-F238E27FC236}">
                <a16:creationId xmlns:a16="http://schemas.microsoft.com/office/drawing/2014/main" id="{59F48D27-4F51-EDDA-3283-6A7CE3048068}"/>
              </a:ext>
            </a:extLst>
          </p:cNvPr>
          <p:cNvGraphicFramePr>
            <a:graphicFrameLocks noGrp="1"/>
          </p:cNvGraphicFramePr>
          <p:nvPr>
            <p:extLst>
              <p:ext uri="{D42A27DB-BD31-4B8C-83A1-F6EECF244321}">
                <p14:modId xmlns:p14="http://schemas.microsoft.com/office/powerpoint/2010/main" val="2473649736"/>
              </p:ext>
            </p:extLst>
          </p:nvPr>
        </p:nvGraphicFramePr>
        <p:xfrm>
          <a:off x="5486860" y="4527442"/>
          <a:ext cx="5687276" cy="1259840"/>
        </p:xfrm>
        <a:graphic>
          <a:graphicData uri="http://schemas.openxmlformats.org/drawingml/2006/table">
            <a:tbl>
              <a:tblPr firstRow="1" bandRow="1">
                <a:tableStyleId>{5940675A-B579-460E-94D1-54222C63F5DA}</a:tableStyleId>
              </a:tblPr>
              <a:tblGrid>
                <a:gridCol w="4596707">
                  <a:extLst>
                    <a:ext uri="{9D8B030D-6E8A-4147-A177-3AD203B41FA5}">
                      <a16:colId xmlns:a16="http://schemas.microsoft.com/office/drawing/2014/main" val="2311784569"/>
                    </a:ext>
                  </a:extLst>
                </a:gridCol>
                <a:gridCol w="1090569">
                  <a:extLst>
                    <a:ext uri="{9D8B030D-6E8A-4147-A177-3AD203B41FA5}">
                      <a16:colId xmlns:a16="http://schemas.microsoft.com/office/drawing/2014/main" val="2353645352"/>
                    </a:ext>
                  </a:extLst>
                </a:gridCol>
              </a:tblGrid>
              <a:tr h="370840">
                <a:tc>
                  <a:txBody>
                    <a:bodyPr/>
                    <a:lstStyle/>
                    <a:p>
                      <a:r>
                        <a:rPr lang="it-IT" sz="14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ASSICURAZIONE INTEGRATIVA (dopo il 1 novembre)</a:t>
                      </a:r>
                    </a:p>
                  </a:txBody>
                  <a:tcPr/>
                </a:tc>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€ 120</a:t>
                      </a:r>
                    </a:p>
                  </a:txBody>
                  <a:tcPr/>
                </a:tc>
                <a:extLst>
                  <a:ext uri="{0D108BD9-81ED-4DB2-BD59-A6C34878D82A}">
                    <a16:rowId xmlns:a16="http://schemas.microsoft.com/office/drawing/2014/main" val="37687104"/>
                  </a:ext>
                </a:extLst>
              </a:tr>
              <a:tr h="370840">
                <a:tc>
                  <a:txBody>
                    <a:bodyPr/>
                    <a:lstStyle/>
                    <a:p>
                      <a:r>
                        <a:rPr lang="it-IT" sz="14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GARANZIA NO RISK (dopo il 1 novembre)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dirty="0">
                          <a:latin typeface="Calibri Light" panose="020F0302020204030204" pitchFamily="34" charset="0"/>
                          <a:ea typeface="Calibri Light" panose="020F0302020204030204" pitchFamily="34" charset="0"/>
                          <a:cs typeface="Calibri Light" panose="020F0302020204030204" pitchFamily="34" charset="0"/>
                        </a:rPr>
                        <a:t>€ 200</a:t>
                      </a:r>
                    </a:p>
                  </a:txBody>
                  <a:tcPr/>
                </a:tc>
                <a:extLst>
                  <a:ext uri="{0D108BD9-81ED-4DB2-BD59-A6C34878D82A}">
                    <a16:rowId xmlns:a16="http://schemas.microsoft.com/office/drawing/2014/main" val="168126315"/>
                  </a:ext>
                </a:extLst>
              </a:tr>
              <a:tr h="370840">
                <a:tc>
                  <a:txBody>
                    <a:bodyPr/>
                    <a:lstStyle/>
                    <a:p>
                      <a:r>
                        <a:rPr lang="it-IT" sz="14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SUPPLEMENTO 14° NOTTE (facoltativo e non rimborsabile)</a:t>
                      </a:r>
                    </a:p>
                    <a:p>
                      <a:r>
                        <a:rPr lang="it-IT" sz="14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Possibile solo se richiesto da tutto il gruppo.</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dirty="0">
                          <a:latin typeface="Calibri Light" panose="020F0302020204030204" pitchFamily="34" charset="0"/>
                          <a:ea typeface="Calibri Light" panose="020F0302020204030204" pitchFamily="34" charset="0"/>
                          <a:cs typeface="Calibri Light" panose="020F0302020204030204" pitchFamily="34" charset="0"/>
                        </a:rPr>
                        <a:t>€ 200</a:t>
                      </a:r>
                    </a:p>
                  </a:txBody>
                  <a:tcPr/>
                </a:tc>
                <a:extLst>
                  <a:ext uri="{0D108BD9-81ED-4DB2-BD59-A6C34878D82A}">
                    <a16:rowId xmlns:a16="http://schemas.microsoft.com/office/drawing/2014/main" val="1540292815"/>
                  </a:ext>
                </a:extLst>
              </a:tr>
            </a:tbl>
          </a:graphicData>
        </a:graphic>
      </p:graphicFrame>
      <p:graphicFrame>
        <p:nvGraphicFramePr>
          <p:cNvPr id="9" name="Segnaposto contenuto 8">
            <a:extLst>
              <a:ext uri="{FF2B5EF4-FFF2-40B4-BE49-F238E27FC236}">
                <a16:creationId xmlns:a16="http://schemas.microsoft.com/office/drawing/2014/main" id="{FD88ABE6-8E98-C939-A5D8-85DA5DDEBDC4}"/>
              </a:ext>
            </a:extLst>
          </p:cNvPr>
          <p:cNvGraphicFramePr>
            <a:graphicFrameLocks noGrp="1"/>
          </p:cNvGraphicFramePr>
          <p:nvPr>
            <p:ph idx="1"/>
            <p:extLst>
              <p:ext uri="{D42A27DB-BD31-4B8C-83A1-F6EECF244321}">
                <p14:modId xmlns:p14="http://schemas.microsoft.com/office/powerpoint/2010/main" val="3016233387"/>
              </p:ext>
            </p:extLst>
          </p:nvPr>
        </p:nvGraphicFramePr>
        <p:xfrm>
          <a:off x="5486859" y="2181225"/>
          <a:ext cx="5628554" cy="370840"/>
        </p:xfrm>
        <a:graphic>
          <a:graphicData uri="http://schemas.openxmlformats.org/drawingml/2006/table">
            <a:tbl>
              <a:tblPr firstRow="1" bandRow="1">
                <a:tableStyleId>{5940675A-B579-460E-94D1-54222C63F5DA}</a:tableStyleId>
              </a:tblPr>
              <a:tblGrid>
                <a:gridCol w="4546374">
                  <a:extLst>
                    <a:ext uri="{9D8B030D-6E8A-4147-A177-3AD203B41FA5}">
                      <a16:colId xmlns:a16="http://schemas.microsoft.com/office/drawing/2014/main" val="2351715461"/>
                    </a:ext>
                  </a:extLst>
                </a:gridCol>
                <a:gridCol w="1082180">
                  <a:extLst>
                    <a:ext uri="{9D8B030D-6E8A-4147-A177-3AD203B41FA5}">
                      <a16:colId xmlns:a16="http://schemas.microsoft.com/office/drawing/2014/main" val="3429711789"/>
                    </a:ext>
                  </a:extLst>
                </a:gridCol>
              </a:tblGrid>
              <a:tr h="370840">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PACCHETTO 13 NOTTI</a:t>
                      </a:r>
                    </a:p>
                  </a:txBody>
                  <a:tcPr/>
                </a:tc>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€ 4.655</a:t>
                      </a:r>
                    </a:p>
                  </a:txBody>
                  <a:tcPr/>
                </a:tc>
                <a:extLst>
                  <a:ext uri="{0D108BD9-81ED-4DB2-BD59-A6C34878D82A}">
                    <a16:rowId xmlns:a16="http://schemas.microsoft.com/office/drawing/2014/main" val="3413270753"/>
                  </a:ext>
                </a:extLst>
              </a:tr>
            </a:tbl>
          </a:graphicData>
        </a:graphic>
      </p:graphicFrame>
      <p:graphicFrame>
        <p:nvGraphicFramePr>
          <p:cNvPr id="10" name="Segnaposto contenuto 9">
            <a:extLst>
              <a:ext uri="{FF2B5EF4-FFF2-40B4-BE49-F238E27FC236}">
                <a16:creationId xmlns:a16="http://schemas.microsoft.com/office/drawing/2014/main" id="{4B330684-EE6B-AB25-3E16-4D7A009B9BEB}"/>
              </a:ext>
            </a:extLst>
          </p:cNvPr>
          <p:cNvGraphicFramePr>
            <a:graphicFrameLocks/>
          </p:cNvGraphicFramePr>
          <p:nvPr>
            <p:extLst>
              <p:ext uri="{D42A27DB-BD31-4B8C-83A1-F6EECF244321}">
                <p14:modId xmlns:p14="http://schemas.microsoft.com/office/powerpoint/2010/main" val="4283803672"/>
              </p:ext>
            </p:extLst>
          </p:nvPr>
        </p:nvGraphicFramePr>
        <p:xfrm>
          <a:off x="5486859" y="3413549"/>
          <a:ext cx="5670499" cy="319410"/>
        </p:xfrm>
        <a:graphic>
          <a:graphicData uri="http://schemas.openxmlformats.org/drawingml/2006/table">
            <a:tbl>
              <a:tblPr firstRow="1" bandRow="1">
                <a:tableStyleId>{5940675A-B579-460E-94D1-54222C63F5DA}</a:tableStyleId>
              </a:tblPr>
              <a:tblGrid>
                <a:gridCol w="4563152">
                  <a:extLst>
                    <a:ext uri="{9D8B030D-6E8A-4147-A177-3AD203B41FA5}">
                      <a16:colId xmlns:a16="http://schemas.microsoft.com/office/drawing/2014/main" val="699500762"/>
                    </a:ext>
                  </a:extLst>
                </a:gridCol>
                <a:gridCol w="1107347">
                  <a:extLst>
                    <a:ext uri="{9D8B030D-6E8A-4147-A177-3AD203B41FA5}">
                      <a16:colId xmlns:a16="http://schemas.microsoft.com/office/drawing/2014/main" val="4095740505"/>
                    </a:ext>
                  </a:extLst>
                </a:gridCol>
              </a:tblGrid>
              <a:tr h="282017">
                <a:tc>
                  <a:txBody>
                    <a:bodyPr/>
                    <a:lstStyle/>
                    <a:p>
                      <a:pPr marL="0" algn="l" defTabSz="457200" rtl="0" eaLnBrk="1" latinLnBrk="0" hangingPunct="1"/>
                      <a:r>
                        <a:rPr lang="it-IT" sz="16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PACCHETTO “</a:t>
                      </a:r>
                      <a:r>
                        <a:rPr lang="it-IT" sz="1600" kern="1200" dirty="0" err="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All</a:t>
                      </a:r>
                      <a:r>
                        <a:rPr lang="it-IT" sz="16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Inclusive – ZERO SORPRESE!”</a:t>
                      </a:r>
                    </a:p>
                  </a:txBody>
                  <a:tcPr marT="37785" marB="37785"/>
                </a:tc>
                <a:tc>
                  <a:txBody>
                    <a:bodyPr/>
                    <a:lstStyle/>
                    <a:p>
                      <a:pPr marL="0" algn="l" defTabSz="457200" rtl="0" eaLnBrk="1" latinLnBrk="0" hangingPunct="1"/>
                      <a:r>
                        <a:rPr lang="it-IT" sz="16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€ 800</a:t>
                      </a:r>
                    </a:p>
                  </a:txBody>
                  <a:tcPr marT="37785" marB="37785"/>
                </a:tc>
                <a:extLst>
                  <a:ext uri="{0D108BD9-81ED-4DB2-BD59-A6C34878D82A}">
                    <a16:rowId xmlns:a16="http://schemas.microsoft.com/office/drawing/2014/main" val="1813324200"/>
                  </a:ext>
                </a:extLst>
              </a:tr>
            </a:tbl>
          </a:graphicData>
        </a:graphic>
      </p:graphicFrame>
      <p:pic>
        <p:nvPicPr>
          <p:cNvPr id="5122" name="Picture 2" descr="RESIDENCE HALL">
            <a:extLst>
              <a:ext uri="{FF2B5EF4-FFF2-40B4-BE49-F238E27FC236}">
                <a16:creationId xmlns:a16="http://schemas.microsoft.com/office/drawing/2014/main" id="{97D0E1A4-3094-DC3B-C742-28379FD7A1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092" y="2181225"/>
            <a:ext cx="4977351" cy="3583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6231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7D4F-6591-0EB9-F931-3BDDD908DE4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91CBDE7-C33A-9B85-623E-9577E45D492C}"/>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COME ISCRIVERSI</a:t>
            </a:r>
          </a:p>
        </p:txBody>
      </p:sp>
      <p:sp>
        <p:nvSpPr>
          <p:cNvPr id="3" name="Segnaposto testo 2">
            <a:extLst>
              <a:ext uri="{FF2B5EF4-FFF2-40B4-BE49-F238E27FC236}">
                <a16:creationId xmlns:a16="http://schemas.microsoft.com/office/drawing/2014/main" id="{8820F6D7-52E5-EA94-581A-0F3C4F060112}"/>
              </a:ext>
            </a:extLst>
          </p:cNvPr>
          <p:cNvSpPr>
            <a:spLocks noGrp="1"/>
          </p:cNvSpPr>
          <p:nvPr>
            <p:ph idx="1"/>
          </p:nvPr>
        </p:nvSpPr>
        <p:spPr>
          <a:xfrm>
            <a:off x="4395018" y="1966452"/>
            <a:ext cx="7344698" cy="4080388"/>
          </a:xfrm>
        </p:spPr>
        <p:txBody>
          <a:bodyPr>
            <a:normAutofit/>
          </a:bodyPr>
          <a:lstStyle/>
          <a:p>
            <a:pPr marL="0" indent="0" algn="ctr">
              <a:buNone/>
            </a:pPr>
            <a:r>
              <a:rPr lang="it-IT" sz="2800" b="1">
                <a:latin typeface="Calibri Light" panose="020F0302020204030204" pitchFamily="34" charset="0"/>
                <a:ea typeface="Calibri Light" panose="020F0302020204030204" pitchFamily="34" charset="0"/>
                <a:cs typeface="Calibri Light" panose="020F0302020204030204" pitchFamily="34" charset="0"/>
              </a:rPr>
              <a:t>ISCRIVITI SUBITO</a:t>
            </a:r>
          </a:p>
          <a:p>
            <a:pPr marL="0" indent="0" algn="ctr">
              <a:buNone/>
            </a:pPr>
            <a:endParaRPr lang="it-IT" sz="2800" b="1">
              <a:latin typeface="Calibri Light" panose="020F0302020204030204" pitchFamily="34" charset="0"/>
              <a:ea typeface="Calibri Light" panose="020F0302020204030204" pitchFamily="34" charset="0"/>
              <a:cs typeface="Calibri Light" panose="020F0302020204030204" pitchFamily="34" charset="0"/>
            </a:endParaRPr>
          </a:p>
          <a:p>
            <a:pPr marL="0" indent="0" algn="l">
              <a:buNone/>
            </a:pPr>
            <a:r>
              <a:rPr lang="it-IT" sz="2000">
                <a:latin typeface="Calibri Light" panose="020F0302020204030204" pitchFamily="34" charset="0"/>
                <a:ea typeface="Calibri Light" panose="020F0302020204030204" pitchFamily="34" charset="0"/>
                <a:cs typeface="Calibri Light" panose="020F0302020204030204" pitchFamily="34" charset="0"/>
              </a:rPr>
              <a:t>- Compila con precisione e in tutte le sue parti la Domanda d’Iscrizione online, che troverai nel nostro sito </a:t>
            </a:r>
            <a:r>
              <a:rPr lang="it-IT" sz="2000">
                <a:latin typeface="Calibri Light" panose="020F0302020204030204" pitchFamily="34" charset="0"/>
                <a:ea typeface="Calibri Light" panose="020F0302020204030204" pitchFamily="34" charset="0"/>
                <a:cs typeface="Calibri Light" panose="020F0302020204030204" pitchFamily="34" charset="0"/>
                <a:hlinkClick r:id="rId2"/>
              </a:rPr>
              <a:t>www.lastrolabio.it</a:t>
            </a:r>
            <a:r>
              <a:rPr lang="it-IT" sz="2000">
                <a:latin typeface="Calibri Light" panose="020F0302020204030204" pitchFamily="34" charset="0"/>
                <a:ea typeface="Calibri Light" panose="020F0302020204030204" pitchFamily="34" charset="0"/>
                <a:cs typeface="Calibri Light" panose="020F0302020204030204" pitchFamily="34" charset="0"/>
              </a:rPr>
              <a:t>, cliccando nella home page la sezione “PRENOTA”. </a:t>
            </a:r>
          </a:p>
          <a:p>
            <a:pPr marL="0" indent="0" algn="l">
              <a:buNone/>
            </a:pPr>
            <a:r>
              <a:rPr lang="it-IT" sz="2000">
                <a:latin typeface="Calibri Light" panose="020F0302020204030204" pitchFamily="34" charset="0"/>
                <a:ea typeface="Calibri Light" panose="020F0302020204030204" pitchFamily="34" charset="0"/>
                <a:cs typeface="Calibri Light" panose="020F0302020204030204" pitchFamily="34" charset="0"/>
              </a:rPr>
              <a:t>- Per finalizzare l’iscrizione di una Vacanza Studio, versa il relativo acconto, al quale dovrai sommare gli importi degli eventuali Supplementi Facoltativi richiesti in fase di prenotazione. </a:t>
            </a:r>
            <a:endParaRPr lang="it-IT" sz="2000">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4098" name="Picture 2" descr="Tutte le immagini">
            <a:extLst>
              <a:ext uri="{FF2B5EF4-FFF2-40B4-BE49-F238E27FC236}">
                <a16:creationId xmlns:a16="http://schemas.microsoft.com/office/drawing/2014/main" id="{0AEC6BB1-4CF4-438D-A3E0-C698BA7C66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284" y="2768396"/>
            <a:ext cx="3857625" cy="2476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61210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D935-E9E3-CAB5-5D37-44AE360DFF9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E8BA036-BBF2-D9A9-6D5E-230E3B5D4C61}"/>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OFFERTE SPECIALI</a:t>
            </a:r>
          </a:p>
        </p:txBody>
      </p:sp>
      <p:sp>
        <p:nvSpPr>
          <p:cNvPr id="10" name="CasellaDiTesto 9">
            <a:extLst>
              <a:ext uri="{FF2B5EF4-FFF2-40B4-BE49-F238E27FC236}">
                <a16:creationId xmlns:a16="http://schemas.microsoft.com/office/drawing/2014/main" id="{A20C5923-93CE-A301-00F5-01E41C19A19B}"/>
              </a:ext>
            </a:extLst>
          </p:cNvPr>
          <p:cNvSpPr txBox="1"/>
          <p:nvPr/>
        </p:nvSpPr>
        <p:spPr>
          <a:xfrm>
            <a:off x="930378" y="2362886"/>
            <a:ext cx="10331244" cy="3461269"/>
          </a:xfrm>
          <a:prstGeom prst="rect">
            <a:avLst/>
          </a:prstGeom>
          <a:noFill/>
        </p:spPr>
        <p:txBody>
          <a:bodyPr wrap="square">
            <a:spAutoFit/>
          </a:bodyPr>
          <a:lstStyle/>
          <a:p>
            <a:pPr algn="ctr">
              <a:lnSpc>
                <a:spcPct val="107000"/>
              </a:lnSpc>
              <a:spcAft>
                <a:spcPts val="800"/>
              </a:spcAft>
              <a:buNone/>
            </a:pP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a:effectLst/>
                <a:latin typeface="Aptos" panose="020B0004020202020204" pitchFamily="34" charset="0"/>
                <a:ea typeface="Aptos" panose="020B0004020202020204" pitchFamily="34" charset="0"/>
                <a:cs typeface="Times New Roman" panose="02020603050405020304" pitchFamily="18" charset="0"/>
              </a:rPr>
              <a:t> EARLY BOOKING</a:t>
            </a: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 🎉</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a:effectLst/>
                <a:latin typeface="Aptos" panose="020B0004020202020204" pitchFamily="34" charset="0"/>
                <a:ea typeface="Aptos" panose="020B0004020202020204" pitchFamily="34" charset="0"/>
                <a:cs typeface="Times New Roman" panose="02020603050405020304" pitchFamily="18" charset="0"/>
              </a:rPr>
              <a:t>Dal 25 settembre al 31 ottobre 2025</a:t>
            </a:r>
            <a:br>
              <a:rPr lang="it-IT" sz="1800" b="1" kern="100">
                <a:effectLst/>
                <a:latin typeface="Aptos" panose="020B0004020202020204" pitchFamily="34" charset="0"/>
                <a:ea typeface="Aptos" panose="020B0004020202020204" pitchFamily="34" charset="0"/>
                <a:cs typeface="Times New Roman" panose="02020603050405020304" pitchFamily="18" charset="0"/>
              </a:rPr>
            </a:br>
            <a:br>
              <a:rPr lang="it-IT" sz="1800" b="1" kern="100">
                <a:effectLst/>
                <a:latin typeface="Aptos" panose="020B0004020202020204" pitchFamily="34" charset="0"/>
                <a:ea typeface="Aptos" panose="020B0004020202020204" pitchFamily="34" charset="0"/>
                <a:cs typeface="Times New Roman" panose="02020603050405020304" pitchFamily="18" charset="0"/>
              </a:rPr>
            </a:br>
            <a:r>
              <a:rPr lang="it-IT" sz="1800" b="1" kern="10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€600:</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Sconto </a:t>
            </a:r>
            <a:r>
              <a:rPr lang="it-IT" sz="1800" kern="100">
                <a:effectLst/>
                <a:latin typeface="Aptos" panose="020B0004020202020204" pitchFamily="34" charset="0"/>
                <a:ea typeface="Aptos" panose="020B0004020202020204" pitchFamily="34" charset="0"/>
                <a:cs typeface="Times New Roman" panose="02020603050405020304" pitchFamily="18" charset="0"/>
              </a:rPr>
              <a:t>di €100 sulla quota di partecipazione</a:t>
            </a: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Assicurazione Integrativa</a:t>
            </a:r>
            <a:r>
              <a:rPr lang="it-IT" sz="1800" kern="100">
                <a:effectLst/>
                <a:latin typeface="Aptos" panose="020B0004020202020204" pitchFamily="34" charset="0"/>
                <a:ea typeface="Aptos" panose="020B0004020202020204" pitchFamily="34" charset="0"/>
                <a:cs typeface="Times New Roman" panose="02020603050405020304" pitchFamily="18" charset="0"/>
              </a:rPr>
              <a:t> (valore € 120) – </a:t>
            </a:r>
            <a:r>
              <a:rPr lang="it-IT" sz="1800" b="1" kern="10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Garanzia No Risk</a:t>
            </a:r>
            <a:r>
              <a:rPr lang="it-IT" sz="1800" kern="100">
                <a:effectLst/>
                <a:latin typeface="Aptos" panose="020B0004020202020204" pitchFamily="34" charset="0"/>
                <a:ea typeface="Aptos" panose="020B0004020202020204" pitchFamily="34" charset="0"/>
                <a:cs typeface="Times New Roman" panose="02020603050405020304" pitchFamily="18" charset="0"/>
              </a:rPr>
              <a:t> (valore di € 200) – </a:t>
            </a:r>
            <a:r>
              <a:rPr lang="it-IT" sz="1800" b="1" kern="10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a:effectLst/>
                <a:latin typeface="Aptos" panose="020B0004020202020204" pitchFamily="34" charset="0"/>
                <a:ea typeface="Aptos" panose="020B0004020202020204" pitchFamily="34" charset="0"/>
                <a:cs typeface="Times New Roman" panose="02020603050405020304" pitchFamily="18" charset="0"/>
              </a:rPr>
              <a:t> English (valore € 130) – </a:t>
            </a:r>
            <a:r>
              <a:rPr lang="it-IT" sz="1800" b="1" kern="10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a:effectLst/>
                <a:latin typeface="Aptos" panose="020B0004020202020204" pitchFamily="34" charset="0"/>
                <a:ea typeface="Aptos" panose="020B0004020202020204" pitchFamily="34" charset="0"/>
                <a:cs typeface="Times New Roman" panose="02020603050405020304" pitchFamily="18" charset="0"/>
              </a:rPr>
              <a:t> (valore € 50) – </a:t>
            </a:r>
            <a:r>
              <a:rPr lang="it-IT" sz="1800" b="1" kern="10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2498050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B3EE4-BC3F-845C-DD87-4418772D0CA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89ED2BE-E761-1581-7B19-173F498BA7B5}"/>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OFFERTE SPECIALI</a:t>
            </a:r>
          </a:p>
        </p:txBody>
      </p:sp>
      <p:sp>
        <p:nvSpPr>
          <p:cNvPr id="7" name="CasellaDiTesto 6">
            <a:extLst>
              <a:ext uri="{FF2B5EF4-FFF2-40B4-BE49-F238E27FC236}">
                <a16:creationId xmlns:a16="http://schemas.microsoft.com/office/drawing/2014/main" id="{791D4D01-BF01-0D50-CED1-E53F7028F833}"/>
              </a:ext>
            </a:extLst>
          </p:cNvPr>
          <p:cNvSpPr txBox="1"/>
          <p:nvPr/>
        </p:nvSpPr>
        <p:spPr>
          <a:xfrm>
            <a:off x="838200" y="2586580"/>
            <a:ext cx="10183761" cy="2469587"/>
          </a:xfrm>
          <a:prstGeom prst="rect">
            <a:avLst/>
          </a:prstGeom>
          <a:noFill/>
        </p:spPr>
        <p:txBody>
          <a:bodyPr wrap="square">
            <a:spAutoFit/>
          </a:bodyPr>
          <a:lstStyle/>
          <a:p>
            <a:pPr>
              <a:lnSpc>
                <a:spcPct val="107000"/>
              </a:lnSpc>
              <a:spcAft>
                <a:spcPts val="800"/>
              </a:spcAft>
              <a:buNone/>
            </a:pP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a:effectLst/>
                <a:latin typeface="Aptos" panose="020B0004020202020204" pitchFamily="34" charset="0"/>
                <a:ea typeface="Aptos" panose="020B0004020202020204" pitchFamily="34" charset="0"/>
                <a:cs typeface="Times New Roman" panose="02020603050405020304" pitchFamily="18" charset="0"/>
              </a:rPr>
              <a:t> PRIMA OFFERTA SPECIALE</a:t>
            </a: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a:effectLst/>
                <a:latin typeface="Aptos" panose="020B0004020202020204" pitchFamily="34" charset="0"/>
                <a:ea typeface="Aptos" panose="020B0004020202020204" pitchFamily="34" charset="0"/>
                <a:cs typeface="Times New Roman" panose="02020603050405020304" pitchFamily="18" charset="0"/>
              </a:rPr>
              <a:t>Dal 1° novembre al 23 dicembre 2025</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€230:</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Sconto </a:t>
            </a:r>
            <a:r>
              <a:rPr lang="it-IT" sz="1800" kern="100">
                <a:effectLst/>
                <a:latin typeface="Aptos" panose="020B0004020202020204" pitchFamily="34" charset="0"/>
                <a:ea typeface="Aptos" panose="020B0004020202020204" pitchFamily="34" charset="0"/>
                <a:cs typeface="Times New Roman" panose="02020603050405020304" pitchFamily="18" charset="0"/>
              </a:rPr>
              <a:t>di €50 sulla quota di partecipazione</a:t>
            </a: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a:effectLst/>
                <a:latin typeface="Aptos" panose="020B0004020202020204" pitchFamily="34" charset="0"/>
                <a:ea typeface="Aptos" panose="020B0004020202020204" pitchFamily="34" charset="0"/>
                <a:cs typeface="Times New Roman" panose="02020603050405020304" pitchFamily="18" charset="0"/>
              </a:rPr>
              <a:t> English (valore €130) – </a:t>
            </a:r>
            <a:r>
              <a:rPr lang="it-IT" sz="1800" b="1" kern="10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a:effectLst/>
                <a:latin typeface="Aptos" panose="020B0004020202020204" pitchFamily="34" charset="0"/>
                <a:ea typeface="Aptos" panose="020B0004020202020204" pitchFamily="34" charset="0"/>
                <a:cs typeface="Times New Roman" panose="02020603050405020304" pitchFamily="18" charset="0"/>
              </a:rPr>
              <a:t> (valore €50) – </a:t>
            </a:r>
            <a:r>
              <a:rPr lang="it-IT" sz="1800" b="1" kern="10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1191296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4D081-9BA6-A088-73FF-7F38F07C2A5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12EECC-5597-A684-2ECE-1C68F1CDA0B2}"/>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OFFERTE SPECIALI</a:t>
            </a:r>
          </a:p>
        </p:txBody>
      </p:sp>
      <p:sp>
        <p:nvSpPr>
          <p:cNvPr id="9" name="CasellaDiTesto 8">
            <a:extLst>
              <a:ext uri="{FF2B5EF4-FFF2-40B4-BE49-F238E27FC236}">
                <a16:creationId xmlns:a16="http://schemas.microsoft.com/office/drawing/2014/main" id="{6C5D39FA-91D7-A4A6-EC1B-C7CE6DFEF893}"/>
              </a:ext>
            </a:extLst>
          </p:cNvPr>
          <p:cNvSpPr txBox="1"/>
          <p:nvPr/>
        </p:nvSpPr>
        <p:spPr>
          <a:xfrm>
            <a:off x="1032387" y="2783225"/>
            <a:ext cx="10048568" cy="2070631"/>
          </a:xfrm>
          <a:prstGeom prst="rect">
            <a:avLst/>
          </a:prstGeom>
          <a:noFill/>
        </p:spPr>
        <p:txBody>
          <a:bodyPr wrap="square">
            <a:spAutoFit/>
          </a:bodyPr>
          <a:lstStyle/>
          <a:p>
            <a:pPr>
              <a:lnSpc>
                <a:spcPct val="107000"/>
              </a:lnSpc>
              <a:spcAft>
                <a:spcPts val="800"/>
              </a:spcAft>
              <a:buNone/>
            </a:pP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a:effectLst/>
                <a:latin typeface="Aptos" panose="020B0004020202020204" pitchFamily="34" charset="0"/>
                <a:ea typeface="Aptos" panose="020B0004020202020204" pitchFamily="34" charset="0"/>
                <a:cs typeface="Times New Roman" panose="02020603050405020304" pitchFamily="18" charset="0"/>
              </a:rPr>
              <a:t> SECONDA OFFERTA SPECIALE</a:t>
            </a:r>
            <a:r>
              <a:rPr lang="it-IT" sz="2400" b="1" kern="100">
                <a:effectLst/>
                <a:latin typeface="Segoe UI Emoji" panose="020B0502040204020203" pitchFamily="34" charset="0"/>
                <a:ea typeface="Aptos" panose="020B0004020202020204" pitchFamily="34" charset="0"/>
                <a:cs typeface="Segoe UI Emoji" panose="020B0502040204020203" pitchFamily="34" charset="0"/>
              </a:rPr>
              <a:t> 🌟</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a:effectLst/>
                <a:latin typeface="Aptos" panose="020B0004020202020204" pitchFamily="34" charset="0"/>
                <a:ea typeface="Aptos" panose="020B0004020202020204" pitchFamily="34" charset="0"/>
                <a:cs typeface="Times New Roman" panose="02020603050405020304" pitchFamily="18" charset="0"/>
              </a:rPr>
              <a:t>Dal 24 dicembre 2025 al 28 febbraio 2026</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€180:</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a:effectLst/>
                <a:latin typeface="Aptos" panose="020B0004020202020204" pitchFamily="34" charset="0"/>
                <a:ea typeface="Aptos" panose="020B0004020202020204" pitchFamily="34" charset="0"/>
                <a:cs typeface="Times New Roman" panose="02020603050405020304" pitchFamily="18" charset="0"/>
              </a:rPr>
              <a:t> English (valore €130) – </a:t>
            </a:r>
            <a:r>
              <a:rPr lang="it-IT" sz="1800" b="1" kern="10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a:effectLst/>
                <a:latin typeface="Aptos" panose="020B0004020202020204" pitchFamily="34" charset="0"/>
                <a:ea typeface="Aptos" panose="020B0004020202020204" pitchFamily="34" charset="0"/>
                <a:cs typeface="Times New Roman" panose="02020603050405020304" pitchFamily="18" charset="0"/>
              </a:rPr>
              <a:t> </a:t>
            </a:r>
            <a:r>
              <a:rPr lang="it-IT" sz="1800" b="1" kern="10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a:effectLst/>
                <a:latin typeface="Aptos" panose="020B0004020202020204" pitchFamily="34" charset="0"/>
                <a:ea typeface="Aptos" panose="020B0004020202020204" pitchFamily="34" charset="0"/>
                <a:cs typeface="Times New Roman" panose="02020603050405020304" pitchFamily="18" charset="0"/>
              </a:rPr>
              <a:t> (valore €50) – </a:t>
            </a:r>
            <a:r>
              <a:rPr lang="it-IT" sz="1800" b="1" kern="10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41738415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34" name="Rectangle 10"/>
          <p:cNvSpPr/>
          <p:nvPr/>
        </p:nvSpPr>
        <p:spPr>
          <a:xfrm>
            <a:off x="0" y="0"/>
            <a:ext cx="5614877" cy="6858000"/>
          </a:xfrm>
          <a:prstGeom prst="rect">
            <a:avLst/>
          </a:prstGeom>
          <a:gradFill>
            <a:gsLst>
              <a:gs pos="0">
                <a:schemeClr val="accent1">
                  <a:alpha val="82000"/>
                </a:schemeClr>
              </a:gs>
              <a:gs pos="25000">
                <a:schemeClr val="accent1">
                  <a:alpha val="60000"/>
                </a:schemeClr>
              </a:gs>
              <a:gs pos="94000">
                <a:srgbClr val="AFABAB"/>
              </a:gs>
              <a:gs pos="100000">
                <a:srgbClr val="AFABAB"/>
              </a:gs>
            </a:gsLst>
            <a:lin ang="4200000"/>
          </a:gradFill>
          <a:ln w="12700">
            <a:miter lim="400000"/>
          </a:ln>
        </p:spPr>
        <p:txBody>
          <a:bodyPr anchor="ctr" lIns="45719" rIns="45719"/>
          <a:lstStyle/>
          <a:p>
            <a:pPr algn="ctr">
              <a:defRPr>
                <a:solidFill>
                  <a:srgbClr val="FFFFFF"/>
                </a:solidFill>
              </a:defRPr>
            </a:pPr>
            <a:endParaRPr/>
          </a:p>
        </p:txBody>
      </p:sp>
      <p:pic>
        <p:nvPicPr>
          <p:cNvPr descr="Picture 12" id="235" name="Picture 12"/>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236" name="Freeform 62"/>
          <p:cNvSpPr/>
          <p:nvPr/>
        </p:nvSpPr>
        <p:spPr>
          <a:xfrm>
            <a:off x="-1" y="738618"/>
            <a:ext cx="5000440" cy="5400964"/>
          </a:xfrm>
          <a:custGeom>
            <a:avLst/>
            <a:gdLst/>
            <a:ahLst/>
            <a:cxnLst>
              <a:cxn ang="0">
                <a:pos x="wd2" y="hd2"/>
              </a:cxn>
              <a:cxn ang="5400000">
                <a:pos x="wd2" y="hd2"/>
              </a:cxn>
              <a:cxn ang="10800000">
                <a:pos x="wd2" y="hd2"/>
              </a:cxn>
              <a:cxn ang="16200000">
                <a:pos x="wd2" y="hd2"/>
              </a:cxn>
            </a:cxnLst>
            <a:rect b="b" l="0" r="r" t="0"/>
            <a:pathLst>
              <a:path extrusionOk="0" h="21600" w="21600">
                <a:moveTo>
                  <a:pt x="9935" y="0"/>
                </a:moveTo>
                <a:cubicBezTo>
                  <a:pt x="16377" y="0"/>
                  <a:pt x="21600" y="4835"/>
                  <a:pt x="21600" y="10800"/>
                </a:cubicBezTo>
                <a:cubicBezTo>
                  <a:pt x="21600" y="16765"/>
                  <a:pt x="16377" y="21600"/>
                  <a:pt x="9935" y="21600"/>
                </a:cubicBezTo>
                <a:cubicBezTo>
                  <a:pt x="5908" y="21600"/>
                  <a:pt x="2358" y="19711"/>
                  <a:pt x="262" y="16838"/>
                </a:cubicBezTo>
                <a:lnTo>
                  <a:pt x="0" y="16439"/>
                </a:lnTo>
                <a:lnTo>
                  <a:pt x="0" y="5161"/>
                </a:lnTo>
                <a:lnTo>
                  <a:pt x="262" y="4762"/>
                </a:lnTo>
                <a:cubicBezTo>
                  <a:pt x="2358" y="1889"/>
                  <a:pt x="5908" y="0"/>
                  <a:pt x="9935" y="0"/>
                </a:cubicBezTo>
                <a:close/>
              </a:path>
            </a:pathLst>
          </a:custGeom>
          <a:solidFill>
            <a:srgbClr val="FFFFFF"/>
          </a:solidFill>
          <a:ln w="12700">
            <a:miter lim="400000"/>
          </a:ln>
        </p:spPr>
        <p:txBody>
          <a:bodyPr anchor="ctr" lIns="45719" rIns="45719"/>
          <a:lstStyle/>
          <a:p>
            <a:pPr algn="ctr">
              <a:defRPr>
                <a:solidFill>
                  <a:srgbClr val="FFFFFF"/>
                </a:solidFill>
              </a:defRPr>
            </a:pPr>
            <a:endParaRPr/>
          </a:p>
        </p:txBody>
      </p:sp>
      <p:sp>
        <p:nvSpPr>
          <p:cNvPr id="237" name="CasellaDiTesto 6"/>
          <p:cNvSpPr txBox="1"/>
          <p:nvPr/>
        </p:nvSpPr>
        <p:spPr>
          <a:xfrm>
            <a:off x="6141718" y="1466284"/>
            <a:ext cx="5057224" cy="3823471"/>
          </a:xfrm>
          <a:prstGeom prst="rect">
            <a:avLst/>
          </a:prstGeom>
          <a:ln w="12700">
            <a:miter lim="400000"/>
          </a:ln>
          <a:extLst>
            <a:ext uri="{C572A759-6A51-4108-AA02-DFA0A04FC94B}">
              <ma14:wrappingTextBoxFlag xmlns:ma14="http://schemas.microsoft.com/office/mac/drawingml/2011/main" xmlns="" xmlns:a14="http://schemas.microsoft.com/office/drawing/2010/main" xmlns:m="http://schemas.openxmlformats.org/officeDocument/2006/math" val="1"/>
            </a:ext>
          </a:extLst>
        </p:spPr>
        <p:txBody>
          <a:bodyPr anchor="ctr" lIns="45719" rIns="45719">
            <a:normAutofit/>
          </a:bodyPr>
          <a:lstStyle>
            <a:lvl1pPr algn="ctr">
              <a:defRPr b="1" sz="7200">
                <a:solidFill>
                  <a:srgbClr val="00B050"/>
                </a:solidFill>
                <a:latin typeface="+mn-lt"/>
                <a:ea typeface="+mn-ea"/>
                <a:cs typeface="+mn-cs"/>
                <a:sym typeface="Helvetica"/>
              </a:defRPr>
            </a:lvl1pPr>
          </a:lstStyle>
          <a:p>
            <a:r>
              <a:rPr>
                <a:solidFill>
                  <a:schemeClr val="accent2"/>
                </a:solidFill>
                <a:latin charset="0" panose="020F0502020204030204" pitchFamily="34" typeface="Calibri"/>
                <a:ea charset="0" panose="020F0502020204030204" pitchFamily="34" typeface="Calibri"/>
                <a:cs charset="0" panose="020F0502020204030204" pitchFamily="34" typeface="Calibri"/>
              </a:rPr>
              <a:t>BUON VIAGGIO!</a:t>
            </a:r>
          </a:p>
        </p:txBody>
      </p:sp>
      <p:pic>
        <p:nvPicPr>
          <p:cNvPr descr="Immagine 5" id="239" name="Immagine 5"/>
          <p:cNvPicPr>
            <a:picLocks noChangeAspect="1"/>
          </p:cNvPicPr>
          <p:nvPr/>
        </p:nvPicPr>
        <p:blipFill>
          <a:blip r:embed="rId3"/>
          <a:srcRect l="6" r="68" t="14"/>
          <a:stretch>
            <a:fillRect/>
          </a:stretch>
        </p:blipFill>
        <p:spPr>
          <a:xfrm flipH="1">
            <a:off x="9857" y="853625"/>
            <a:ext cx="4943125" cy="5150528"/>
          </a:xfrm>
          <a:custGeom>
            <a:avLst/>
            <a:gdLst/>
            <a:ahLst/>
            <a:cxnLst>
              <a:cxn ang="0">
                <a:pos x="wd2" y="hd2"/>
              </a:cxn>
              <a:cxn ang="5400000">
                <a:pos x="wd2" y="hd2"/>
              </a:cxn>
              <a:cxn ang="10800000">
                <a:pos x="wd2" y="hd2"/>
              </a:cxn>
              <a:cxn ang="16200000">
                <a:pos x="wd2" y="hd2"/>
              </a:cxn>
            </a:cxnLst>
            <a:rect b="b" l="0" r="r" t="0"/>
            <a:pathLst>
              <a:path extrusionOk="0" h="20248" w="20161">
                <a:moveTo>
                  <a:pt x="10961" y="4"/>
                </a:moveTo>
                <a:cubicBezTo>
                  <a:pt x="7720" y="81"/>
                  <a:pt x="4541" y="1413"/>
                  <a:pt x="2388" y="3890"/>
                </a:cubicBezTo>
                <a:cubicBezTo>
                  <a:pt x="-1439" y="8295"/>
                  <a:pt x="-573" y="14657"/>
                  <a:pt x="4322" y="18101"/>
                </a:cubicBezTo>
                <a:cubicBezTo>
                  <a:pt x="9218" y="21544"/>
                  <a:pt x="16289" y="20764"/>
                  <a:pt x="20116" y="16359"/>
                </a:cubicBezTo>
                <a:lnTo>
                  <a:pt x="20161" y="3940"/>
                </a:lnTo>
                <a:cubicBezTo>
                  <a:pt x="19587" y="3271"/>
                  <a:pt x="18922" y="2670"/>
                  <a:pt x="18181" y="2149"/>
                </a:cubicBezTo>
                <a:cubicBezTo>
                  <a:pt x="16040" y="643"/>
                  <a:pt x="13481" y="-56"/>
                  <a:pt x="10961" y="4"/>
                </a:cubicBezTo>
                <a:close/>
              </a:path>
            </a:pathLst>
          </a:custGeom>
          <a:ln w="12700">
            <a:miter lim="400000"/>
          </a:ln>
        </p:spPr>
      </p:pic>
      <p:pic>
        <p:nvPicPr>
          <p:cNvPr id="10" name="Immagine 9">
            <a:extLst>
              <a:ext uri="{FF2B5EF4-FFF2-40B4-BE49-F238E27FC236}">
                <a16:creationId xmlns:a16="http://schemas.microsoft.com/office/drawing/2014/main" id="{A5CE2461-0608-4724-A3FC-6E158B8CC672}"/>
              </a:ext>
            </a:extLst>
          </p:cNvPr>
          <p:cNvPicPr>
            <a:picLocks noChangeAspect="1"/>
          </p:cNvPicPr>
          <p:nvPr/>
        </p:nvPicPr>
        <p:blipFill>
          <a:blip cstate="print" r:embed="rId4">
            <a:extLst>
              <a:ext uri="{28A0092B-C50C-407E-A947-70E740481C1C}">
                <a14:useLocalDpi xmlns:a14="http://schemas.microsoft.com/office/drawing/2010/main" val="0"/>
              </a:ext>
            </a:extLst>
          </a:blip>
          <a:srcRect/>
          <a:stretch>
            <a:fillRect/>
          </a:stretch>
        </p:blipFill>
        <p:spPr bwMode="auto">
          <a:xfrm>
            <a:off x="7811336" y="210497"/>
            <a:ext cx="4237181" cy="1660975"/>
          </a:xfrm>
          <a:prstGeom prst="rect">
            <a:avLst/>
          </a:prstGeom>
          <a:noFill/>
          <a:ln>
            <a:noFill/>
          </a:ln>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spd="slow">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A3A5C0-0C5A-2036-4CF2-FECF5633B883}"/>
              </a:ext>
            </a:extLst>
          </p:cNvPr>
          <p:cNvSpPr>
            <a:spLocks noGrp="1"/>
          </p:cNvSpPr>
          <p:nvPr>
            <p:ph type="title"/>
          </p:nvPr>
        </p:nvSpPr>
        <p:spPr>
          <a:xfrm>
            <a:off x="838200" y="191490"/>
            <a:ext cx="10515600" cy="1325563"/>
          </a:xfrm>
        </p:spPr>
        <p:txBody>
          <a:bodyPr>
            <a:noAutofit/>
          </a:bodyPr>
          <a:lstStyle/>
          <a:p>
            <a:r>
              <a:rPr lang="it-IT" sz="4400" b="1" dirty="0">
                <a:latin typeface="Calibri" panose="020F0502020204030204" pitchFamily="34" charset="0"/>
                <a:ea typeface="Calibri" panose="020F0502020204030204" pitchFamily="34" charset="0"/>
                <a:cs typeface="Calibri" panose="020F0502020204030204" pitchFamily="34" charset="0"/>
              </a:rPr>
              <a:t>MIAMI BARRY UNIVERSITY 2026</a:t>
            </a:r>
          </a:p>
        </p:txBody>
      </p:sp>
      <p:sp>
        <p:nvSpPr>
          <p:cNvPr id="3" name="Segnaposto testo 2">
            <a:extLst>
              <a:ext uri="{FF2B5EF4-FFF2-40B4-BE49-F238E27FC236}">
                <a16:creationId xmlns:a16="http://schemas.microsoft.com/office/drawing/2014/main" id="{52C0346C-90D5-FA15-A87B-1FDE189C6499}"/>
              </a:ext>
            </a:extLst>
          </p:cNvPr>
          <p:cNvSpPr>
            <a:spLocks noGrp="1"/>
          </p:cNvSpPr>
          <p:nvPr>
            <p:ph idx="1"/>
          </p:nvPr>
        </p:nvSpPr>
        <p:spPr>
          <a:xfrm>
            <a:off x="6586317" y="1927122"/>
            <a:ext cx="4639664" cy="4357415"/>
          </a:xfrm>
        </p:spPr>
        <p:txBody>
          <a:bodyPr>
            <a:normAutofit/>
          </a:bodyPr>
          <a:lstStyle/>
          <a:p>
            <a:pPr algn="l"/>
            <a:r>
              <a:rPr lang="it-IT" sz="2000" b="1" i="0" u="none" strike="noStrike">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Miami</a:t>
            </a:r>
            <a:r>
              <a:rPr lang="it-IT" sz="2000"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la più famosa città della Florida, dove lo stile di vita americano si fonde con il ritmo caraibico.</a:t>
            </a:r>
          </a:p>
          <a:p>
            <a:pPr algn="l"/>
            <a:r>
              <a:rPr lang="it-IT" sz="2000"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Qui i grattacieli, i canali con le ville dei VIP, il </a:t>
            </a:r>
            <a:r>
              <a:rPr lang="it-IT" sz="2000" b="1"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quartiere Art Deco</a:t>
            </a:r>
            <a:r>
              <a:rPr lang="it-IT" sz="2000"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di </a:t>
            </a:r>
            <a:r>
              <a:rPr lang="it-IT" sz="2000" b="1"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Miami Beach</a:t>
            </a:r>
            <a:r>
              <a:rPr lang="it-IT" sz="2000"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e le </a:t>
            </a:r>
            <a:r>
              <a:rPr lang="it-IT" sz="2000" b="1"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infinite spiagge</a:t>
            </a:r>
            <a:r>
              <a:rPr lang="it-IT" sz="2000"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affacciate sull’oceano si mixano creando un effetto elettrizzante.</a:t>
            </a:r>
            <a:endParaRPr lang="it-IT">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6" name="Immagine 5">
            <a:extLst>
              <a:ext uri="{FF2B5EF4-FFF2-40B4-BE49-F238E27FC236}">
                <a16:creationId xmlns:a16="http://schemas.microsoft.com/office/drawing/2014/main" id="{E095BDF6-1A57-FAA6-AFA7-787DD16691A5}"/>
              </a:ext>
            </a:extLst>
          </p:cNvPr>
          <p:cNvPicPr>
            <a:picLocks noChangeAspect="1"/>
          </p:cNvPicPr>
          <p:nvPr/>
        </p:nvPicPr>
        <p:blipFill>
          <a:blip r:embed="rId3"/>
          <a:stretch>
            <a:fillRect/>
          </a:stretch>
        </p:blipFill>
        <p:spPr>
          <a:xfrm>
            <a:off x="468117" y="2068420"/>
            <a:ext cx="6118200" cy="4074817"/>
          </a:xfrm>
          <a:prstGeom prst="rect">
            <a:avLst/>
          </a:prstGeom>
        </p:spPr>
      </p:pic>
    </p:spTree>
    <p:extLst>
      <p:ext uri="{BB962C8B-B14F-4D97-AF65-F5344CB8AC3E}">
        <p14:creationId xmlns:p14="http://schemas.microsoft.com/office/powerpoint/2010/main" val="5579084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3728FF8-8F52-C469-69A2-31CCF1958CE4}"/>
              </a:ext>
            </a:extLst>
          </p:cNvPr>
          <p:cNvSpPr>
            <a:spLocks noGrp="1"/>
          </p:cNvSpPr>
          <p:nvPr>
            <p:ph idx="1"/>
          </p:nvPr>
        </p:nvSpPr>
        <p:spPr>
          <a:xfrm>
            <a:off x="462117" y="868371"/>
            <a:ext cx="3165987" cy="4204800"/>
          </a:xfrm>
        </p:spPr>
        <p:txBody>
          <a:bodyPr>
            <a:normAutofit fontScale="92500" lnSpcReduction="10000"/>
          </a:bodyPr>
          <a:lstStyle/>
          <a:p>
            <a:pPr marL="0" indent="0">
              <a:buNone/>
            </a:pPr>
            <a:r>
              <a:rPr lang="it-IT" sz="3200" u="sng">
                <a:latin typeface="Calibri" panose="020F0502020204030204" pitchFamily="34" charset="0"/>
                <a:ea typeface="Calibri" panose="020F0502020204030204" pitchFamily="34" charset="0"/>
                <a:cs typeface="Calibri" panose="020F0502020204030204" pitchFamily="34" charset="0"/>
              </a:rPr>
              <a:t>L’UNIVERSITÀ:</a:t>
            </a:r>
          </a:p>
          <a:p>
            <a:pPr marL="0" indent="0">
              <a:buNone/>
            </a:pPr>
            <a:endParaRPr lang="it-IT" sz="1800" u="sng">
              <a:latin typeface="Calibri" panose="020F0502020204030204" pitchFamily="34" charset="0"/>
              <a:ea typeface="Calibri" panose="020F0502020204030204" pitchFamily="34" charset="0"/>
              <a:cs typeface="Calibri" panose="020F0502020204030204" pitchFamily="34" charset="0"/>
            </a:endParaRPr>
          </a:p>
          <a:p>
            <a:r>
              <a:rPr lang="it-IT"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La nostra scuola, la </a:t>
            </a:r>
            <a:r>
              <a:rPr lang="it-IT" b="1" i="0" u="none" strike="noStrike">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Barry University</a:t>
            </a:r>
            <a:r>
              <a:rPr lang="it-IT" b="0" i="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è una prestigiosa università privata collocata a metà strada tra Miami e Fort Lauderdale, a nord della città. Campus molto sicuro, gode di una reputazione di eccellenza accademica e vanta ottime attrezzature sportive tra cui piscina all’aperto.</a:t>
            </a:r>
            <a:endParaRPr lang="it-IT">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3" name="Immagine 2">
            <a:extLst>
              <a:ext uri="{FF2B5EF4-FFF2-40B4-BE49-F238E27FC236}">
                <a16:creationId xmlns:a16="http://schemas.microsoft.com/office/drawing/2014/main" id="{543E33D6-C712-F8CC-1CCF-E5C14106D75F}"/>
              </a:ext>
            </a:extLst>
          </p:cNvPr>
          <p:cNvPicPr>
            <a:picLocks noChangeAspect="1"/>
          </p:cNvPicPr>
          <p:nvPr/>
        </p:nvPicPr>
        <p:blipFill>
          <a:blip r:embed="rId3"/>
          <a:stretch>
            <a:fillRect/>
          </a:stretch>
        </p:blipFill>
        <p:spPr>
          <a:xfrm>
            <a:off x="4700037" y="840303"/>
            <a:ext cx="6557898" cy="4075580"/>
          </a:xfrm>
          <a:prstGeom prst="rect">
            <a:avLst/>
          </a:prstGeom>
        </p:spPr>
      </p:pic>
      <p:sp>
        <p:nvSpPr>
          <p:cNvPr id="8" name="Freccia a destra 7">
            <a:extLst>
              <a:ext uri="{FF2B5EF4-FFF2-40B4-BE49-F238E27FC236}">
                <a16:creationId xmlns:a16="http://schemas.microsoft.com/office/drawing/2014/main" id="{06BC9EAC-1337-466E-8E4C-46EB3D5151A9}"/>
              </a:ext>
            </a:extLst>
          </p:cNvPr>
          <p:cNvSpPr/>
          <p:nvPr/>
        </p:nvSpPr>
        <p:spPr>
          <a:xfrm rot="19669741">
            <a:off x="4210832" y="297037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 Box 14"/>
          <p:cNvSpPr txBox="1"/>
          <p:nvPr/>
        </p:nvSpPr>
        <p:spPr>
          <a:xfrm>
            <a:off x="331585" y="496038"/>
            <a:ext cx="6245540" cy="132343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45719" rIns="45719">
            <a:spAutoFit/>
          </a:bodyPr>
          <a:lstStyle/>
          <a:p>
            <a:pPr>
              <a:defRPr sz="3600" b="1">
                <a:solidFill>
                  <a:srgbClr val="009900"/>
                </a:solidFill>
                <a:latin typeface="Arial Narrow"/>
                <a:ea typeface="Arial Narrow"/>
                <a:cs typeface="Arial Narrow"/>
                <a:sym typeface="Arial Narrow"/>
              </a:defRPr>
            </a:pPr>
            <a:endParaRPr lang="it-IT" sz="2200">
              <a:solidFill>
                <a:srgbClr val="4A4E57"/>
              </a:solidFill>
              <a:latin typeface="Calibri Light" panose="020F0302020204030204" pitchFamily="34" charset="0"/>
              <a:ea typeface="Microsoft JhengHei UI Light" panose="020B0304030504040204" pitchFamily="34" charset="-120"/>
            </a:endParaRPr>
          </a:p>
          <a:p>
            <a:pPr defTabSz="457200">
              <a:defRPr sz="3600" b="1">
                <a:solidFill>
                  <a:srgbClr val="009900"/>
                </a:solidFill>
                <a:latin typeface="Arial Narrow"/>
                <a:ea typeface="Arial Narrow"/>
                <a:cs typeface="Arial Narrow"/>
                <a:sym typeface="Arial Narrow"/>
              </a:defRPr>
            </a:pPr>
            <a:r>
              <a:rPr lang="it-IT" sz="2800" b="1" kern="1200">
                <a:solidFill>
                  <a:srgbClr val="0070C0"/>
                </a:solidFill>
                <a:latin typeface="Calibri Light" panose="020F0302020204030204" pitchFamily="34" charset="0"/>
                <a:ea typeface="+mn-ea"/>
                <a:cs typeface="Calibri Light" panose="020F0302020204030204" pitchFamily="34" charset="0"/>
              </a:rPr>
              <a:t>						</a:t>
            </a:r>
          </a:p>
          <a:p>
            <a:pPr defTabSz="457200">
              <a:defRPr sz="3600" b="1">
                <a:solidFill>
                  <a:srgbClr val="009900"/>
                </a:solidFill>
                <a:latin typeface="Arial Narrow"/>
                <a:ea typeface="Arial Narrow"/>
                <a:cs typeface="Arial Narrow"/>
                <a:sym typeface="Arial Narrow"/>
              </a:defRPr>
            </a:pPr>
            <a:endParaRPr sz="3000" b="1" kern="1200">
              <a:solidFill>
                <a:srgbClr val="0070C0"/>
              </a:solidFill>
              <a:latin typeface="Cavolini" panose="03000502040302020204" pitchFamily="66" charset="0"/>
              <a:ea typeface="+mn-ea"/>
              <a:cs typeface="Cavolini" panose="03000502040302020204" pitchFamily="66" charset="0"/>
            </a:endParaRPr>
          </a:p>
        </p:txBody>
      </p:sp>
      <p:sp>
        <p:nvSpPr>
          <p:cNvPr id="4" name="Titolo 3">
            <a:extLst>
              <a:ext uri="{FF2B5EF4-FFF2-40B4-BE49-F238E27FC236}">
                <a16:creationId xmlns:a16="http://schemas.microsoft.com/office/drawing/2014/main" id="{4B53698A-0CD3-C634-FAED-351C3B6DDC68}"/>
              </a:ext>
            </a:extLst>
          </p:cNvPr>
          <p:cNvSpPr>
            <a:spLocks noGrp="1"/>
          </p:cNvSpPr>
          <p:nvPr>
            <p:ph type="title"/>
          </p:nvPr>
        </p:nvSpPr>
        <p:spPr/>
        <p:txBody>
          <a:bodyPr>
            <a:normAutofit/>
          </a:bodyPr>
          <a:lstStyle/>
          <a:p>
            <a:r>
              <a:rPr lang="it-IT" sz="100">
                <a:solidFill>
                  <a:schemeClr val="accent2"/>
                </a:solidFill>
              </a:rPr>
              <a:t>.</a:t>
            </a:r>
          </a:p>
        </p:txBody>
      </p:sp>
      <p:sp>
        <p:nvSpPr>
          <p:cNvPr id="5" name="Segnaposto contenuto 4">
            <a:extLst>
              <a:ext uri="{FF2B5EF4-FFF2-40B4-BE49-F238E27FC236}">
                <a16:creationId xmlns:a16="http://schemas.microsoft.com/office/drawing/2014/main" id="{8257BA7E-D798-1EA3-CDC0-6F9DECED0355}"/>
              </a:ext>
            </a:extLst>
          </p:cNvPr>
          <p:cNvSpPr>
            <a:spLocks noGrp="1"/>
          </p:cNvSpPr>
          <p:nvPr>
            <p:ph idx="1"/>
          </p:nvPr>
        </p:nvSpPr>
        <p:spPr>
          <a:xfrm>
            <a:off x="581192" y="735483"/>
            <a:ext cx="4454012" cy="4560735"/>
          </a:xfrm>
        </p:spPr>
        <p:txBody>
          <a:bodyPr>
            <a:normAutofit/>
          </a:bodyPr>
          <a:lstStyle/>
          <a:p>
            <a:r>
              <a:rPr lang="it-IT" sz="2400" b="1" dirty="0">
                <a:effectLst/>
                <a:latin typeface="Calibri Light" panose="020F0302020204030204" pitchFamily="34" charset="0"/>
                <a:ea typeface="Calibri Light" panose="020F0302020204030204" pitchFamily="34" charset="0"/>
                <a:cs typeface="Calibri Light" panose="020F0302020204030204" pitchFamily="34" charset="0"/>
              </a:rPr>
              <a:t>ETÀ:</a:t>
            </a:r>
            <a:br>
              <a:rPr lang="it-IT" dirty="0">
                <a:effectLst/>
                <a:latin typeface="Calibri Light" panose="020F0302020204030204" pitchFamily="34" charset="0"/>
                <a:ea typeface="Calibri Light" panose="020F0302020204030204" pitchFamily="34" charset="0"/>
                <a:cs typeface="Calibri Light" panose="020F0302020204030204" pitchFamily="34" charset="0"/>
              </a:rPr>
            </a:br>
            <a:r>
              <a:rPr lang="it-IT" dirty="0">
                <a:effectLst/>
                <a:latin typeface="Calibri Light" panose="020F0302020204030204" pitchFamily="34" charset="0"/>
                <a:ea typeface="Calibri Light" panose="020F0302020204030204" pitchFamily="34" charset="0"/>
                <a:cs typeface="Calibri Light" panose="020F0302020204030204" pitchFamily="34" charset="0"/>
              </a:rPr>
              <a:t>12 – 18 anni </a:t>
            </a: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SISTEMAZIONE:</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Campus</a:t>
            </a: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DATE DI PARTENZA:</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5 – 19 luglio 2026*</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19 luglio – 2 agosto 2026*</a:t>
            </a:r>
            <a:br>
              <a:rPr lang="it-IT" sz="2400"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*data di arrivo in Italia</a:t>
            </a:r>
            <a:endParaRPr lang="it-IT" sz="2400" dirty="0">
              <a:latin typeface="Calibri Light" panose="020F0302020204030204" pitchFamily="34" charset="0"/>
              <a:ea typeface="Calibri Light" panose="020F0302020204030204" pitchFamily="34" charset="0"/>
              <a:cs typeface="Calibri Light" panose="020F0302020204030204" pitchFamily="34" charset="0"/>
            </a:endParaRP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DURATA:</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14 giorni/13 notti</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endParaRPr lang="it-IT"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Segnaposto testo 5">
            <a:extLst>
              <a:ext uri="{FF2B5EF4-FFF2-40B4-BE49-F238E27FC236}">
                <a16:creationId xmlns:a16="http://schemas.microsoft.com/office/drawing/2014/main" id="{C4CCD13F-CC71-18EB-DBED-101F9F818F2A}"/>
              </a:ext>
            </a:extLst>
          </p:cNvPr>
          <p:cNvSpPr>
            <a:spLocks noGrp="1"/>
          </p:cNvSpPr>
          <p:nvPr>
            <p:ph type="body" sz="half" idx="2"/>
          </p:nvPr>
        </p:nvSpPr>
        <p:spPr>
          <a:xfrm>
            <a:off x="5740824" y="5262296"/>
            <a:ext cx="3580158" cy="689515"/>
          </a:xfrm>
        </p:spPr>
        <p:txBody>
          <a:bodyPr>
            <a:normAutofit/>
          </a:bodyPr>
          <a:lstStyle/>
          <a:p>
            <a:r>
              <a:rPr lang="it-IT" sz="100">
                <a:solidFill>
                  <a:schemeClr val="accent2"/>
                </a:solidFill>
              </a:rPr>
              <a:t>.</a:t>
            </a:r>
          </a:p>
        </p:txBody>
      </p:sp>
      <p:pic>
        <p:nvPicPr>
          <p:cNvPr id="2050" name="Picture 2" descr="LIBRARY">
            <a:extLst>
              <a:ext uri="{FF2B5EF4-FFF2-40B4-BE49-F238E27FC236}">
                <a16:creationId xmlns:a16="http://schemas.microsoft.com/office/drawing/2014/main" id="{179011D8-4CEE-6D7B-2E42-8343DD4C5C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9516" y="806245"/>
            <a:ext cx="7132750" cy="40258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DD07556-D093-0907-B75A-68B05D2DDA59}"/>
              </a:ext>
            </a:extLst>
          </p:cNvPr>
          <p:cNvSpPr>
            <a:spLocks noGrp="1"/>
          </p:cNvSpPr>
          <p:nvPr>
            <p:ph idx="1"/>
          </p:nvPr>
        </p:nvSpPr>
        <p:spPr>
          <a:xfrm>
            <a:off x="707922" y="707924"/>
            <a:ext cx="4454013" cy="3751744"/>
          </a:xfrm>
        </p:spPr>
        <p:txBody>
          <a:bodyPr>
            <a:normAutofit fontScale="62500" lnSpcReduction="20000"/>
          </a:bodyPr>
          <a:lstStyle/>
          <a:p>
            <a:pPr marL="0" indent="0">
              <a:buNone/>
            </a:pPr>
            <a:r>
              <a:rPr lang="it-IT" sz="3800" u="sng" dirty="0">
                <a:latin typeface="Calibri" panose="020F0502020204030204" pitchFamily="34" charset="0"/>
                <a:ea typeface="Calibri" panose="020F0502020204030204" pitchFamily="34" charset="0"/>
                <a:cs typeface="Calibri" panose="020F0502020204030204" pitchFamily="34" charset="0"/>
              </a:rPr>
              <a:t>SISTEMAZIONE E TRATTAMENTO:</a:t>
            </a:r>
            <a:br>
              <a:rPr lang="it-IT" sz="3800" u="sng" dirty="0">
                <a:latin typeface="Calibri" panose="020F0502020204030204" pitchFamily="34" charset="0"/>
                <a:ea typeface="Calibri" panose="020F0502020204030204" pitchFamily="34" charset="0"/>
                <a:cs typeface="Calibri" panose="020F0502020204030204" pitchFamily="34" charset="0"/>
              </a:rPr>
            </a:br>
            <a:endParaRPr lang="it-IT" sz="3800" u="sng" dirty="0">
              <a:latin typeface="Calibri" panose="020F0502020204030204" pitchFamily="34" charset="0"/>
              <a:ea typeface="Calibri" panose="020F0502020204030204" pitchFamily="34" charset="0"/>
              <a:cs typeface="Calibri" panose="020F0502020204030204" pitchFamily="34" charset="0"/>
            </a:endParaRPr>
          </a:p>
          <a:p>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La sistemazione prevede </a:t>
            </a:r>
            <a:r>
              <a:rPr lang="it-IT" sz="32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camere doppie con bagno privato</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dislocate in residenze all’interno del campus.</a:t>
            </a:r>
            <a:endParaRPr lang="it-IT" sz="3200" dirty="0">
              <a:latin typeface="Calibri Light" panose="020F0302020204030204" pitchFamily="34" charset="0"/>
              <a:ea typeface="Calibri Light" panose="020F0302020204030204" pitchFamily="34" charset="0"/>
              <a:cs typeface="Calibri Light" panose="020F0302020204030204" pitchFamily="34" charset="0"/>
            </a:endParaRPr>
          </a:p>
          <a:p>
            <a:r>
              <a:rPr lang="it-IT" sz="32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Pensione completa da lunedì a venerdì</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con colazione e pranzo in Campus e cena in città.</a:t>
            </a:r>
            <a:br>
              <a:rPr lang="it-IT" sz="3200" dirty="0">
                <a:latin typeface="Calibri Light" panose="020F0302020204030204" pitchFamily="34" charset="0"/>
                <a:ea typeface="Calibri Light" panose="020F0302020204030204" pitchFamily="34" charset="0"/>
                <a:cs typeface="Calibri Light" panose="020F0302020204030204" pitchFamily="34" charset="0"/>
              </a:rPr>
            </a:br>
            <a:r>
              <a:rPr lang="it-IT" sz="32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Sabato e domenica</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è prevista la </a:t>
            </a:r>
            <a:r>
              <a:rPr lang="it-IT" sz="32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mezza pensione</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con</a:t>
            </a:r>
            <a:r>
              <a:rPr lang="it-IT" sz="3200" dirty="0">
                <a:solidFill>
                  <a:srgbClr val="4A4E57"/>
                </a:solidFill>
                <a:latin typeface="Calibri Light" panose="020F0302020204030204" pitchFamily="34" charset="0"/>
                <a:ea typeface="Calibri Light" panose="020F0302020204030204" pitchFamily="34" charset="0"/>
                <a:cs typeface="Calibri Light" panose="020F0302020204030204" pitchFamily="34" charset="0"/>
              </a:rPr>
              <a:t> </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pranzo libero.</a:t>
            </a:r>
            <a:endParaRPr lang="it-IT" sz="3200"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2" name="Immagine 1" descr="Immagine che contiene terra, albero, esterni&#10;&#10;Descrizione generata automaticamente">
            <a:extLst>
              <a:ext uri="{FF2B5EF4-FFF2-40B4-BE49-F238E27FC236}">
                <a16:creationId xmlns:a16="http://schemas.microsoft.com/office/drawing/2014/main" id="{317146C0-72C2-2832-8F58-392D00FC76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5301" y="974445"/>
            <a:ext cx="5458777" cy="3639557"/>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17EE069-9A50-7085-806F-3F083F4B0A91}"/>
              </a:ext>
            </a:extLst>
          </p:cNvPr>
          <p:cNvSpPr>
            <a:spLocks noGrp="1"/>
          </p:cNvSpPr>
          <p:nvPr>
            <p:ph idx="1"/>
          </p:nvPr>
        </p:nvSpPr>
        <p:spPr>
          <a:xfrm>
            <a:off x="425306" y="806246"/>
            <a:ext cx="5500700" cy="4188542"/>
          </a:xfrm>
        </p:spPr>
        <p:txBody>
          <a:bodyPr>
            <a:normAutofit fontScale="92500" lnSpcReduction="10000"/>
          </a:bodyPr>
          <a:lstStyle/>
          <a:p>
            <a:pPr marL="0" indent="0">
              <a:buNone/>
            </a:pPr>
            <a:r>
              <a:rPr lang="it-IT" sz="2400" u="sng">
                <a:latin typeface="Calibri" panose="020F0502020204030204" pitchFamily="34" charset="0"/>
                <a:ea typeface="Calibri" panose="020F0502020204030204" pitchFamily="34" charset="0"/>
                <a:cs typeface="Calibri" panose="020F0502020204030204" pitchFamily="34" charset="0"/>
              </a:rPr>
              <a:t>DIDATTICA:</a:t>
            </a:r>
            <a:br>
              <a:rPr lang="it-IT" sz="2400" u="sng">
                <a:latin typeface="Calibri" panose="020F0502020204030204" pitchFamily="34" charset="0"/>
                <a:ea typeface="Calibri" panose="020F0502020204030204" pitchFamily="34" charset="0"/>
                <a:cs typeface="Calibri" panose="020F0502020204030204" pitchFamily="34" charset="0"/>
              </a:rPr>
            </a:br>
            <a:endParaRPr lang="it-IT" sz="2400" u="sng">
              <a:latin typeface="Calibri" panose="020F0502020204030204" pitchFamily="34" charset="0"/>
              <a:ea typeface="Calibri" panose="020F0502020204030204" pitchFamily="34" charset="0"/>
              <a:cs typeface="Calibri" panose="020F0502020204030204" pitchFamily="34" charset="0"/>
            </a:endParaRPr>
          </a:p>
          <a:p>
            <a:r>
              <a:rPr lang="it-IT">
                <a:latin typeface="Calibri Light" panose="020F0302020204030204" pitchFamily="34" charset="0"/>
                <a:ea typeface="Calibri Light" panose="020F0302020204030204" pitchFamily="34" charset="0"/>
                <a:cs typeface="Calibri Light" panose="020F0302020204030204" pitchFamily="34" charset="0"/>
              </a:rPr>
              <a:t>SCUOLA: TLA</a:t>
            </a:r>
          </a:p>
          <a:p>
            <a:r>
              <a:rPr lang="it-IT">
                <a:latin typeface="Calibri Light" panose="020F0302020204030204" pitchFamily="34" charset="0"/>
                <a:ea typeface="Calibri Light" panose="020F0302020204030204" pitchFamily="34" charset="0"/>
                <a:cs typeface="Calibri Light" panose="020F0302020204030204" pitchFamily="34" charset="0"/>
              </a:rPr>
              <a:t>15 ore di lezione a settimana</a:t>
            </a:r>
          </a:p>
          <a:p>
            <a:r>
              <a:rPr lang="it-IT">
                <a:latin typeface="Calibri Light" panose="020F0302020204030204" pitchFamily="34" charset="0"/>
                <a:ea typeface="Calibri Light" panose="020F0302020204030204" pitchFamily="34" charset="0"/>
                <a:cs typeface="Calibri Light" panose="020F0302020204030204" pitchFamily="34" charset="0"/>
              </a:rPr>
              <a:t>CORSO GENERAL:</a:t>
            </a:r>
            <a:br>
              <a:rPr lang="it-IT">
                <a:latin typeface="Calibri Light" panose="020F0302020204030204" pitchFamily="34" charset="0"/>
                <a:ea typeface="Calibri Light" panose="020F0302020204030204" pitchFamily="34" charset="0"/>
                <a:cs typeface="Calibri Light" panose="020F0302020204030204" pitchFamily="34" charset="0"/>
              </a:rPr>
            </a:br>
            <a:r>
              <a:rPr lang="it-IT">
                <a:latin typeface="Calibri Light" panose="020F0302020204030204" pitchFamily="34" charset="0"/>
                <a:ea typeface="Calibri Light" panose="020F0302020204030204" pitchFamily="34" charset="0"/>
                <a:cs typeface="Calibri Light" panose="020F0302020204030204" pitchFamily="34" charset="0"/>
              </a:rPr>
              <a:t>per i livelli A1 e A2</a:t>
            </a:r>
          </a:p>
          <a:p>
            <a:r>
              <a:rPr lang="it-IT">
                <a:latin typeface="Calibri Light" panose="020F0302020204030204" pitchFamily="34" charset="0"/>
                <a:ea typeface="Calibri Light" panose="020F0302020204030204" pitchFamily="34" charset="0"/>
                <a:cs typeface="Calibri Light" panose="020F0302020204030204" pitchFamily="34" charset="0"/>
              </a:rPr>
              <a:t>CORSO WORLD OF WORK:</a:t>
            </a:r>
            <a:br>
              <a:rPr lang="it-IT">
                <a:latin typeface="Calibri Light" panose="020F0302020204030204" pitchFamily="34" charset="0"/>
                <a:ea typeface="Calibri Light" panose="020F0302020204030204" pitchFamily="34" charset="0"/>
                <a:cs typeface="Calibri Light" panose="020F0302020204030204" pitchFamily="34" charset="0"/>
              </a:rPr>
            </a:br>
            <a:r>
              <a:rPr lang="it-IT">
                <a:latin typeface="Calibri Light" panose="020F0302020204030204" pitchFamily="34" charset="0"/>
                <a:ea typeface="Calibri Light" panose="020F0302020204030204" pitchFamily="34" charset="0"/>
                <a:cs typeface="Calibri Light" panose="020F0302020204030204" pitchFamily="34" charset="0"/>
              </a:rPr>
              <a:t>per i livelli dal B1 al C2</a:t>
            </a:r>
          </a:p>
          <a:p>
            <a:pPr marL="0" indent="0">
              <a:buNone/>
            </a:pPr>
            <a:br>
              <a:rPr lang="it-IT">
                <a:latin typeface="Calibri Light" panose="020F0302020204030204" pitchFamily="34" charset="0"/>
                <a:ea typeface="Calibri Light" panose="020F0302020204030204" pitchFamily="34" charset="0"/>
                <a:cs typeface="Calibri Light" panose="020F0302020204030204" pitchFamily="34" charset="0"/>
              </a:rPr>
            </a:br>
            <a:br>
              <a:rPr lang="it-IT">
                <a:latin typeface="Calibri Light" panose="020F0302020204030204" pitchFamily="34" charset="0"/>
                <a:ea typeface="Calibri Light" panose="020F0302020204030204" pitchFamily="34" charset="0"/>
                <a:cs typeface="Calibri Light" panose="020F0302020204030204" pitchFamily="34" charset="0"/>
              </a:rPr>
            </a:br>
            <a:r>
              <a:rPr lang="it-IT">
                <a:latin typeface="Calibri Light" panose="020F0302020204030204" pitchFamily="34" charset="0"/>
                <a:ea typeface="Calibri Light" panose="020F0302020204030204" pitchFamily="34" charset="0"/>
                <a:cs typeface="Calibri Light" panose="020F0302020204030204" pitchFamily="34" charset="0"/>
              </a:rPr>
              <a:t>A corso completato verrà rilasciato </a:t>
            </a:r>
            <a:r>
              <a:rPr lang="it-IT" u="sng">
                <a:latin typeface="Calibri Light" panose="020F0302020204030204" pitchFamily="34" charset="0"/>
                <a:ea typeface="Calibri Light" panose="020F0302020204030204" pitchFamily="34" charset="0"/>
                <a:cs typeface="Calibri Light" panose="020F0302020204030204" pitchFamily="34" charset="0"/>
              </a:rPr>
              <a:t>l’attestato di frequenza.</a:t>
            </a:r>
          </a:p>
          <a:p>
            <a:endParaRPr lang="it-IT"/>
          </a:p>
        </p:txBody>
      </p:sp>
      <p:pic>
        <p:nvPicPr>
          <p:cNvPr id="6" name="Immagine 5">
            <a:extLst>
              <a:ext uri="{FF2B5EF4-FFF2-40B4-BE49-F238E27FC236}">
                <a16:creationId xmlns:a16="http://schemas.microsoft.com/office/drawing/2014/main" id="{B67BF7B6-1D60-F946-CBAD-24B4700892C2}"/>
              </a:ext>
            </a:extLst>
          </p:cNvPr>
          <p:cNvPicPr>
            <a:picLocks noChangeAspect="1"/>
          </p:cNvPicPr>
          <p:nvPr/>
        </p:nvPicPr>
        <p:blipFill>
          <a:blip r:embed="rId2"/>
          <a:stretch>
            <a:fillRect/>
          </a:stretch>
        </p:blipFill>
        <p:spPr>
          <a:xfrm>
            <a:off x="5543515" y="806246"/>
            <a:ext cx="5979891" cy="4001388"/>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a:extLst>
              <a:ext uri="{FF2B5EF4-FFF2-40B4-BE49-F238E27FC236}">
                <a16:creationId xmlns:a16="http://schemas.microsoft.com/office/drawing/2014/main" id="{C79341AF-326D-9C84-18FB-F01EF0DCCA21}"/>
              </a:ext>
            </a:extLst>
          </p:cNvPr>
          <p:cNvSpPr>
            <a:spLocks noGrp="1"/>
          </p:cNvSpPr>
          <p:nvPr>
            <p:ph idx="1"/>
          </p:nvPr>
        </p:nvSpPr>
        <p:spPr>
          <a:xfrm>
            <a:off x="359325" y="570271"/>
            <a:ext cx="5972423" cy="4865795"/>
          </a:xfrm>
        </p:spPr>
        <p:txBody>
          <a:bodyPr>
            <a:normAutofit/>
          </a:bodyPr>
          <a:lstStyle/>
          <a:p>
            <a:pPr marL="0" indent="0">
              <a:buNone/>
            </a:pPr>
            <a:r>
              <a:rPr lang="it-IT" sz="2400" u="sng" dirty="0">
                <a:latin typeface="Calibri" panose="020F0502020204030204" pitchFamily="34" charset="0"/>
                <a:ea typeface="Calibri" panose="020F0502020204030204" pitchFamily="34" charset="0"/>
                <a:cs typeface="Calibri" panose="020F0502020204030204" pitchFamily="34" charset="0"/>
              </a:rPr>
              <a:t>GITE:</a:t>
            </a:r>
            <a:br>
              <a:rPr lang="it-IT" sz="2400" u="sng" dirty="0">
                <a:latin typeface="Calibri" panose="020F0502020204030204" pitchFamily="34" charset="0"/>
                <a:ea typeface="Calibri" panose="020F0502020204030204" pitchFamily="34" charset="0"/>
                <a:cs typeface="Calibri" panose="020F0502020204030204" pitchFamily="34" charset="0"/>
              </a:rPr>
            </a:br>
            <a:r>
              <a:rPr kumimoji="0" lang="it-IT" b="0" i="0" u="none" strike="noStrike" kern="1200" cap="none" spc="0" normalizeH="0" baseline="0" noProof="0" dirty="0">
                <a:ln>
                  <a:noFill/>
                </a:ln>
                <a:solidFill>
                  <a:srgbClr val="181818"/>
                </a:solidFill>
                <a:effectLst/>
                <a:uLnTx/>
                <a:uFillTx/>
                <a:latin typeface="Calibri Light" panose="020F0302020204030204" pitchFamily="34" charset="0"/>
                <a:ea typeface="Calibri Light" panose="020F0302020204030204" pitchFamily="34" charset="0"/>
                <a:cs typeface="Calibri Light" panose="020F0302020204030204" pitchFamily="34" charset="0"/>
              </a:rPr>
              <a:t>Le escursioni costituiscono uno strumento didattico formidabile perché si esplorano nuove realtà, si visitano luoghi di interesse e s’impara moltissimo su storia, tradizioni e usi e costumi del posto.</a:t>
            </a:r>
            <a:endParaRPr lang="it-IT" sz="2400" u="sng" dirty="0">
              <a:latin typeface="Calibri" panose="020F0502020204030204" pitchFamily="34" charset="0"/>
              <a:ea typeface="Calibri" panose="020F0502020204030204" pitchFamily="34" charset="0"/>
              <a:cs typeface="Calibri" panose="020F0502020204030204" pitchFamily="34" charset="0"/>
            </a:endParaRPr>
          </a:p>
          <a:p>
            <a:r>
              <a:rPr lang="it-IT" dirty="0">
                <a:latin typeface="Calibri Light" panose="020F0302020204030204" pitchFamily="34" charset="0"/>
                <a:ea typeface="Calibri Light" panose="020F0302020204030204" pitchFamily="34" charset="0"/>
                <a:cs typeface="Calibri Light" panose="020F0302020204030204" pitchFamily="34" charset="0"/>
              </a:rPr>
              <a:t>2 gite di un’intera giornata a:</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Kennedy Space Center </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a:t>
            </a:r>
            <a:r>
              <a:rPr lang="it-IT" dirty="0" err="1">
                <a:latin typeface="Calibri Light" panose="020F0302020204030204" pitchFamily="34" charset="0"/>
                <a:ea typeface="Calibri Light" panose="020F0302020204030204" pitchFamily="34" charset="0"/>
                <a:cs typeface="Calibri Light" panose="020F0302020204030204" pitchFamily="34" charset="0"/>
              </a:rPr>
              <a:t>Sawgrass</a:t>
            </a:r>
            <a:r>
              <a:rPr lang="it-IT" dirty="0">
                <a:latin typeface="Calibri Light" panose="020F0302020204030204" pitchFamily="34" charset="0"/>
                <a:ea typeface="Calibri Light" panose="020F0302020204030204" pitchFamily="34" charset="0"/>
                <a:cs typeface="Calibri Light" panose="020F0302020204030204" pitchFamily="34" charset="0"/>
              </a:rPr>
              <a:t> Mills Mall</a:t>
            </a:r>
          </a:p>
          <a:p>
            <a:r>
              <a:rPr lang="it-IT" dirty="0">
                <a:latin typeface="Calibri Light" panose="020F0302020204030204" pitchFamily="34" charset="0"/>
                <a:ea typeface="Calibri Light" panose="020F0302020204030204" pitchFamily="34" charset="0"/>
                <a:cs typeface="Calibri Light" panose="020F0302020204030204" pitchFamily="34" charset="0"/>
              </a:rPr>
              <a:t>5 gite di mezza giornata con cena fuori</a:t>
            </a:r>
          </a:p>
          <a:p>
            <a:r>
              <a:rPr lang="it-IT" dirty="0">
                <a:latin typeface="Calibri Light" panose="020F0302020204030204" pitchFamily="34" charset="0"/>
                <a:ea typeface="Calibri Light" panose="020F0302020204030204" pitchFamily="34" charset="0"/>
                <a:cs typeface="Calibri Light" panose="020F0302020204030204" pitchFamily="34" charset="0"/>
              </a:rPr>
              <a:t>4 uscite di mezza giornata con cena in campus</a:t>
            </a:r>
            <a:br>
              <a:rPr lang="it-IT" dirty="0">
                <a:latin typeface="Calibri Light" panose="020F0302020204030204" pitchFamily="34" charset="0"/>
                <a:ea typeface="Calibri Light" panose="020F0302020204030204" pitchFamily="34" charset="0"/>
                <a:cs typeface="Calibri Light" panose="020F0302020204030204" pitchFamily="34" charset="0"/>
              </a:rPr>
            </a:br>
            <a:endParaRPr lang="it-IT" dirty="0">
              <a:latin typeface="Calibri Light" panose="020F0302020204030204" pitchFamily="34" charset="0"/>
              <a:ea typeface="Calibri Light" panose="020F0302020204030204" pitchFamily="34" charset="0"/>
              <a:cs typeface="Calibri Light" panose="020F0302020204030204" pitchFamily="34" charset="0"/>
            </a:endParaRPr>
          </a:p>
          <a:p>
            <a:pPr marL="0" indent="0" algn="l">
              <a:buNone/>
            </a:pPr>
            <a:r>
              <a:rPr lang="it-IT" sz="1400" b="0" i="1"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t>Le gite potrebbero subire lievi variazioni prima della partenza.</a:t>
            </a:r>
            <a:br>
              <a:rPr lang="it-IT" sz="1400" b="0" i="0"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br>
            <a:r>
              <a:rPr lang="it-IT" sz="1400" b="0" i="1"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t>Il programma definitivo verrà consegnato ai Capigruppo all’arrivo in loco.</a:t>
            </a:r>
            <a:endParaRPr lang="it-IT" sz="1400" b="0" i="0"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endParaRPr>
          </a:p>
          <a:p>
            <a:pPr marL="0" indent="0">
              <a:buNone/>
            </a:pPr>
            <a:endParaRPr lang="it-IT"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6" name="Immagine 5" descr="Immagine che contiene disegno, vestiti, schizzo, cartone animato&#10;&#10;Descrizione generata automaticamente">
            <a:extLst>
              <a:ext uri="{FF2B5EF4-FFF2-40B4-BE49-F238E27FC236}">
                <a16:creationId xmlns:a16="http://schemas.microsoft.com/office/drawing/2014/main" id="{A7118488-D06F-9902-C29E-F3CBDA3DD0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3608" y="2046283"/>
            <a:ext cx="1197167" cy="1197167"/>
          </a:xfrm>
          <a:prstGeom prst="rect">
            <a:avLst/>
          </a:prstGeom>
        </p:spPr>
      </p:pic>
      <p:pic>
        <p:nvPicPr>
          <p:cNvPr id="3" name="Immagine 2">
            <a:extLst>
              <a:ext uri="{FF2B5EF4-FFF2-40B4-BE49-F238E27FC236}">
                <a16:creationId xmlns:a16="http://schemas.microsoft.com/office/drawing/2014/main" id="{0EF5A4A3-8781-8DDA-8F31-9FEB9FD49AA4}"/>
              </a:ext>
            </a:extLst>
          </p:cNvPr>
          <p:cNvPicPr>
            <a:picLocks noChangeAspect="1"/>
          </p:cNvPicPr>
          <p:nvPr/>
        </p:nvPicPr>
        <p:blipFill>
          <a:blip r:embed="rId3"/>
          <a:stretch>
            <a:fillRect/>
          </a:stretch>
        </p:blipFill>
        <p:spPr>
          <a:xfrm>
            <a:off x="6331748" y="1120880"/>
            <a:ext cx="5278887" cy="3519946"/>
          </a:xfrm>
          <a:prstGeom prst="rect">
            <a:avLst/>
          </a:prstGeom>
        </p:spPr>
      </p:pic>
    </p:spTree>
    <p:extLst>
      <p:ext uri="{BB962C8B-B14F-4D97-AF65-F5344CB8AC3E}">
        <p14:creationId xmlns:p14="http://schemas.microsoft.com/office/powerpoint/2010/main" val="81613001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26DC31-189C-1F25-50AE-009925BDB303}"/>
              </a:ext>
            </a:extLst>
          </p:cNvPr>
          <p:cNvSpPr>
            <a:spLocks noGrp="1"/>
          </p:cNvSpPr>
          <p:nvPr>
            <p:ph idx="1"/>
          </p:nvPr>
        </p:nvSpPr>
        <p:spPr>
          <a:xfrm>
            <a:off x="447816" y="553282"/>
            <a:ext cx="3646012" cy="4697144"/>
          </a:xfrm>
        </p:spPr>
        <p:txBody>
          <a:bodyPr>
            <a:normAutofit fontScale="40000" lnSpcReduction="20000"/>
          </a:bodyPr>
          <a:lstStyle/>
          <a:p>
            <a:pPr marL="0" indent="0">
              <a:buNone/>
            </a:pPr>
            <a:r>
              <a:rPr lang="it-IT" sz="6000" u="sng" dirty="0">
                <a:latin typeface="Calibri" panose="020F0502020204030204" pitchFamily="34" charset="0"/>
                <a:ea typeface="Calibri" panose="020F0502020204030204" pitchFamily="34" charset="0"/>
                <a:cs typeface="Calibri" panose="020F0502020204030204" pitchFamily="34" charset="0"/>
              </a:rPr>
              <a:t>NASA SPACE KENNEDY CENTER:</a:t>
            </a:r>
            <a:br>
              <a:rPr lang="it-IT" sz="3200" u="sng" dirty="0">
                <a:latin typeface="Calibri" panose="020F0502020204030204" pitchFamily="34" charset="0"/>
                <a:ea typeface="Calibri" panose="020F0502020204030204" pitchFamily="34" charset="0"/>
                <a:cs typeface="Calibri" panose="020F0502020204030204" pitchFamily="34" charset="0"/>
              </a:rPr>
            </a:br>
            <a:endParaRPr lang="it-IT" sz="3200" u="sng" dirty="0">
              <a:latin typeface="Calibri" panose="020F0502020204030204" pitchFamily="34" charset="0"/>
              <a:ea typeface="Calibri" panose="020F0502020204030204" pitchFamily="34" charset="0"/>
              <a:cs typeface="Calibri" panose="020F0502020204030204" pitchFamily="34" charset="0"/>
            </a:endParaRPr>
          </a:p>
          <a:p>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Il </a:t>
            </a:r>
            <a:r>
              <a:rPr lang="it-IT" sz="4400" b="1"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John F. Kennedy Space Center</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è la struttura per il lancio di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2" tooltip="Veicolo spaziale"/>
              </a:rPr>
              <a:t>veicoli spaziali</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3" tooltip="Spazioporto"/>
              </a:rPr>
              <a:t>spazioporto</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della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4" tooltip="NASA"/>
              </a:rPr>
              <a:t>NASA</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e si trova a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5" tooltip="Cape Canaveral"/>
              </a:rPr>
              <a:t>Cape Canaveral</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sull'isola Merritt in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6" tooltip="Florida"/>
              </a:rPr>
              <a:t>Florida</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Cape Canaveral si chiamò, dal 1963 al 1973, </a:t>
            </a:r>
            <a:r>
              <a:rPr lang="it-IT" sz="4400" b="1"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Cape Kennedy</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nome con il quale è indicato nella storia del </a:t>
            </a:r>
            <a:r>
              <a:rPr lang="it-IT" sz="4400" b="0" i="0" u="none" strike="noStrike" dirty="0">
                <a:solidFill>
                  <a:srgbClr val="0645AD"/>
                </a:solidFill>
                <a:effectLst/>
                <a:latin typeface="Calibri Light" panose="020F0302020204030204" pitchFamily="34" charset="0"/>
                <a:ea typeface="Calibri Light" panose="020F0302020204030204" pitchFamily="34" charset="0"/>
                <a:cs typeface="Calibri Light" panose="020F0302020204030204" pitchFamily="34" charset="0"/>
                <a:hlinkClick r:id="rId7" tooltip="Programma Apollo"/>
              </a:rPr>
              <a:t>Programma Apollo</a:t>
            </a:r>
            <a:r>
              <a:rPr lang="it-IT" sz="4400" b="0" i="0" dirty="0">
                <a:solidFill>
                  <a:srgbClr val="202122"/>
                </a:solidFill>
                <a:effectLst/>
                <a:latin typeface="Calibri Light" panose="020F0302020204030204" pitchFamily="34" charset="0"/>
                <a:ea typeface="Calibri Light" panose="020F0302020204030204" pitchFamily="34" charset="0"/>
                <a:cs typeface="Calibri Light" panose="020F0302020204030204" pitchFamily="34" charset="0"/>
              </a:rPr>
              <a:t>, ovvero il programma spaziale che portò allo sbarco dei primi uomini sulla Luna.</a:t>
            </a:r>
            <a:endParaRPr lang="it-IT" sz="3400" u="sng"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4098" name="Picture 2" descr="undefined">
            <a:extLst>
              <a:ext uri="{FF2B5EF4-FFF2-40B4-BE49-F238E27FC236}">
                <a16:creationId xmlns:a16="http://schemas.microsoft.com/office/drawing/2014/main" id="{8BEF3109-63B4-3AA2-A719-8380ECAA6AE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59121" y="851078"/>
            <a:ext cx="4953916" cy="39623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2272B-E330-86C6-7551-0DEA901E4787}"/>
            </a:ext>
          </a:extLst>
        </p:cNvPr>
        <p:cNvGrpSpPr/>
        <p:nvPr/>
      </p:nvGrpSpPr>
      <p:grpSpPr>
        <a:xfrm>
          <a:off x="0" y="0"/>
          <a:ext cx="0" cy="0"/>
          <a:chOff x="0" y="0"/>
          <a:chExt cx="0" cy="0"/>
        </a:xfrm>
      </p:grpSpPr>
      <p:sp>
        <p:nvSpPr>
          <p:cNvPr id="6" name="Text Box 18">
            <a:extLst>
              <a:ext uri="{FF2B5EF4-FFF2-40B4-BE49-F238E27FC236}">
                <a16:creationId xmlns:a16="http://schemas.microsoft.com/office/drawing/2014/main" id="{4206DC0E-63E7-F7C9-8D54-86F85D015E0F}"/>
              </a:ext>
            </a:extLst>
          </p:cNvPr>
          <p:cNvSpPr txBox="1">
            <a:spLocks noChangeArrowheads="1"/>
          </p:cNvSpPr>
          <p:nvPr/>
        </p:nvSpPr>
        <p:spPr bwMode="auto">
          <a:xfrm>
            <a:off x="511277" y="543620"/>
            <a:ext cx="11316929" cy="707886"/>
          </a:xfrm>
          <a:prstGeom prst="rect">
            <a:avLst/>
          </a:prstGeom>
          <a:noFill/>
          <a:ln>
            <a:noFill/>
          </a:ln>
          <a:effectLst/>
          <a:extLst>
            <a:ext uri="{909E8E84-426E-40DD-AFC4-6F175D3DCCD1}">
              <a14:hiddenFill xmlns:a14="http://schemas.microsoft.com/office/drawing/2010/main">
                <a:solidFill>
                  <a:srgbClr val="CC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spcAft>
                <a:spcPts val="600"/>
              </a:spcAft>
              <a:buClr>
                <a:srgbClr val="38611A"/>
              </a:buClr>
              <a:buSzPct val="145000"/>
              <a:buFont typeface="Arial" panose="020B0604020202020204" pitchFamily="34" charset="0"/>
              <a:buChar char="•"/>
              <a:defRPr sz="2400">
                <a:solidFill>
                  <a:schemeClr val="tx1"/>
                </a:solidFill>
                <a:latin typeface="Corbel" panose="020B0503020204020204" pitchFamily="34" charset="0"/>
              </a:defRPr>
            </a:lvl1pPr>
            <a:lvl2pPr marL="742950" indent="-285750">
              <a:spcBef>
                <a:spcPct val="20000"/>
              </a:spcBef>
              <a:spcAft>
                <a:spcPts val="600"/>
              </a:spcAft>
              <a:buClr>
                <a:srgbClr val="38611A"/>
              </a:buClr>
              <a:buSzPct val="145000"/>
              <a:buFont typeface="Arial" panose="020B0604020202020204" pitchFamily="34" charset="0"/>
              <a:buChar char="•"/>
              <a:defRPr sz="2000">
                <a:solidFill>
                  <a:schemeClr val="tx1"/>
                </a:solidFill>
                <a:latin typeface="Corbel" panose="020B0503020204020204" pitchFamily="34" charset="0"/>
              </a:defRPr>
            </a:lvl2pPr>
            <a:lvl3pPr marL="1143000" indent="-228600">
              <a:spcBef>
                <a:spcPct val="20000"/>
              </a:spcBef>
              <a:spcAft>
                <a:spcPts val="600"/>
              </a:spcAft>
              <a:buClr>
                <a:srgbClr val="38611A"/>
              </a:buClr>
              <a:buSzPct val="145000"/>
              <a:buFont typeface="Arial" panose="020B0604020202020204" pitchFamily="34" charset="0"/>
              <a:buChar char="•"/>
              <a:defRPr>
                <a:solidFill>
                  <a:schemeClr val="tx1"/>
                </a:solidFill>
                <a:latin typeface="Corbel" panose="020B0503020204020204" pitchFamily="34" charset="0"/>
              </a:defRPr>
            </a:lvl3pPr>
            <a:lvl4pPr marL="1600200" indent="-228600">
              <a:spcBef>
                <a:spcPct val="20000"/>
              </a:spcBef>
              <a:spcAft>
                <a:spcPts val="600"/>
              </a:spcAft>
              <a:buClr>
                <a:srgbClr val="38611A"/>
              </a:buClr>
              <a:buSzPct val="145000"/>
              <a:buFont typeface="Arial" panose="020B0604020202020204" pitchFamily="34" charset="0"/>
              <a:buChar char="•"/>
              <a:defRPr sz="1600">
                <a:solidFill>
                  <a:schemeClr val="tx1"/>
                </a:solidFill>
                <a:latin typeface="Corbel" panose="020B0503020204020204" pitchFamily="34" charset="0"/>
              </a:defRPr>
            </a:lvl4pPr>
            <a:lvl5pPr marL="2057400" indent="-22860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5pPr>
            <a:lvl6pPr marL="25146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6pPr>
            <a:lvl7pPr marL="29718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7pPr>
            <a:lvl8pPr marL="34290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8pPr>
            <a:lvl9pPr marL="38862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9pPr>
          </a:lstStyle>
          <a:p>
            <a:pPr algn="ctr" eaLnBrk="1" hangingPunct="1">
              <a:spcBef>
                <a:spcPct val="50000"/>
              </a:spcBef>
              <a:spcAft>
                <a:spcPct val="0"/>
              </a:spcAft>
              <a:buClrTx/>
              <a:buSzTx/>
              <a:buFontTx/>
              <a:buNone/>
            </a:pPr>
            <a:r>
              <a:rPr lang="it-IT" altLang="it-IT" sz="4000" b="1">
                <a:solidFill>
                  <a:schemeClr val="accent2"/>
                </a:solidFill>
                <a:latin typeface="Calibri" panose="020F0502020204030204" pitchFamily="34" charset="0"/>
                <a:ea typeface="Calibri" panose="020F0502020204030204" pitchFamily="34" charset="0"/>
                <a:cs typeface="Calibri" panose="020F0502020204030204" pitchFamily="34" charset="0"/>
              </a:rPr>
              <a:t>SAMPLE SUMMER PROGRAMME</a:t>
            </a:r>
          </a:p>
        </p:txBody>
      </p:sp>
      <p:sp>
        <p:nvSpPr>
          <p:cNvPr id="10" name="CasellaDiTesto 9">
            <a:extLst>
              <a:ext uri="{FF2B5EF4-FFF2-40B4-BE49-F238E27FC236}">
                <a16:creationId xmlns:a16="http://schemas.microsoft.com/office/drawing/2014/main" id="{AF6EE42B-6181-B1E1-2C3F-66523496473A}"/>
              </a:ext>
            </a:extLst>
          </p:cNvPr>
          <p:cNvSpPr txBox="1"/>
          <p:nvPr/>
        </p:nvSpPr>
        <p:spPr>
          <a:xfrm>
            <a:off x="3392127" y="6274476"/>
            <a:ext cx="5555227" cy="307777"/>
          </a:xfrm>
          <a:prstGeom prst="rect">
            <a:avLst/>
          </a:prstGeom>
          <a:noFill/>
        </p:spPr>
        <p:txBody>
          <a:bodyPr wrap="square" rtlCol="0">
            <a:spAutoFit/>
          </a:bodyPr>
          <a:lstStyle/>
          <a:p>
            <a:r>
              <a:rPr lang="en-US" sz="1400" b="0" i="1" u="none" strike="noStrike" baseline="0">
                <a:solidFill>
                  <a:srgbClr val="002846"/>
                </a:solidFill>
                <a:latin typeface="Nirmala UI" panose="020B0502040204020203" pitchFamily="34" charset="0"/>
                <a:ea typeface="Nirmala UI" panose="020B0502040204020203" pitchFamily="34" charset="0"/>
                <a:cs typeface="Nirmala UI" panose="020B0502040204020203" pitchFamily="34" charset="0"/>
              </a:rPr>
              <a:t>The structure of your </a:t>
            </a:r>
            <a:r>
              <a:rPr lang="en-US" sz="1400" b="0" i="1" u="none" strike="noStrike" baseline="0" err="1">
                <a:solidFill>
                  <a:srgbClr val="002846"/>
                </a:solidFill>
                <a:latin typeface="Nirmala UI" panose="020B0502040204020203" pitchFamily="34" charset="0"/>
                <a:ea typeface="Nirmala UI" panose="020B0502040204020203" pitchFamily="34" charset="0"/>
                <a:cs typeface="Nirmala UI" panose="020B0502040204020203" pitchFamily="34" charset="0"/>
              </a:rPr>
              <a:t>programme</a:t>
            </a:r>
            <a:r>
              <a:rPr lang="en-US" sz="1400" b="0" i="1" u="none" strike="noStrike" baseline="0">
                <a:solidFill>
                  <a:srgbClr val="002846"/>
                </a:solidFill>
                <a:latin typeface="Nirmala UI" panose="020B0502040204020203" pitchFamily="34" charset="0"/>
                <a:ea typeface="Nirmala UI" panose="020B0502040204020203" pitchFamily="34" charset="0"/>
                <a:cs typeface="Nirmala UI" panose="020B0502040204020203" pitchFamily="34" charset="0"/>
              </a:rPr>
              <a:t> in the summer may be different </a:t>
            </a:r>
            <a:endParaRPr lang="it-IT" sz="1400" i="1">
              <a:latin typeface="Nirmala UI" panose="020B0502040204020203" pitchFamily="34" charset="0"/>
              <a:ea typeface="Nirmala UI" panose="020B0502040204020203" pitchFamily="34" charset="0"/>
              <a:cs typeface="Nirmala UI" panose="020B0502040204020203" pitchFamily="34" charset="0"/>
            </a:endParaRPr>
          </a:p>
        </p:txBody>
      </p:sp>
      <p:pic>
        <p:nvPicPr>
          <p:cNvPr id="4" name="Immagine 3">
            <a:extLst>
              <a:ext uri="{FF2B5EF4-FFF2-40B4-BE49-F238E27FC236}">
                <a16:creationId xmlns:a16="http://schemas.microsoft.com/office/drawing/2014/main" id="{38D333FE-90BB-DBD7-78B8-B678E66DD55A}"/>
              </a:ext>
            </a:extLst>
          </p:cNvPr>
          <p:cNvPicPr>
            <a:picLocks noChangeAspect="1"/>
          </p:cNvPicPr>
          <p:nvPr/>
        </p:nvPicPr>
        <p:blipFill>
          <a:blip r:embed="rId2"/>
          <a:stretch>
            <a:fillRect/>
          </a:stretch>
        </p:blipFill>
        <p:spPr>
          <a:xfrm>
            <a:off x="2582875" y="1323132"/>
            <a:ext cx="7026249" cy="4801016"/>
          </a:xfrm>
          <a:prstGeom prst="rect">
            <a:avLst/>
          </a:prstGeom>
        </p:spPr>
      </p:pic>
    </p:spTree>
    <p:extLst>
      <p:ext uri="{BB962C8B-B14F-4D97-AF65-F5344CB8AC3E}">
        <p14:creationId xmlns:p14="http://schemas.microsoft.com/office/powerpoint/2010/main" val="118467061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Dividendi">
  <a:themeElements>
    <a:clrScheme name="Dividendi">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i">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i">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Dividendi</Template>
  <TotalTime>0</TotalTime>
  <Words>1038</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15</vt:i4>
      </vt:variant>
    </vt:vector>
  </HeadingPairs>
  <TitlesOfParts>
    <vt:vector size="25" baseType="lpstr">
      <vt:lpstr>Aptos</vt:lpstr>
      <vt:lpstr>Calibri</vt:lpstr>
      <vt:lpstr>Calibri Light</vt:lpstr>
      <vt:lpstr>Cavolini</vt:lpstr>
      <vt:lpstr>Gill Sans MT</vt:lpstr>
      <vt:lpstr>Nirmala UI</vt:lpstr>
      <vt:lpstr>Segoe UI Emoji</vt:lpstr>
      <vt:lpstr>Symbol</vt:lpstr>
      <vt:lpstr>Wingdings 2</vt:lpstr>
      <vt:lpstr>Dividendi</vt:lpstr>
      <vt:lpstr>Presentazione standard di PowerPoint</vt:lpstr>
      <vt:lpstr>MIAMI BARRY UNIVERSITY 2026</vt:lpstr>
      <vt:lpstr>Presentazione standard di PowerPoint</vt:lpstr>
      <vt:lpstr>.</vt:lpstr>
      <vt:lpstr>Presentazione standard di PowerPoint</vt:lpstr>
      <vt:lpstr>Presentazione standard di PowerPoint</vt:lpstr>
      <vt:lpstr>Presentazione standard di PowerPoint</vt:lpstr>
      <vt:lpstr>Presentazione standard di PowerPoint</vt:lpstr>
      <vt:lpstr>Presentazione standard di PowerPoint</vt:lpstr>
      <vt:lpstr>MIAMI</vt:lpstr>
      <vt:lpstr>COME ISCRIVERSI</vt:lpstr>
      <vt:lpstr>OFFERTE SPECIALI</vt:lpstr>
      <vt:lpstr>OFFERTE SPECIALI</vt:lpstr>
      <vt:lpstr>OFFERTE SPECIALI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Cristina Caldirola</cp:lastModifiedBy>
  <cp:revision>1</cp:revision>
  <dcterms:modified xsi:type="dcterms:W3CDTF">2025-10-13T21:11:22Z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472015</vt:lpwstr>
  </property>
  <property fmtid="{D5CDD505-2E9C-101B-9397-08002B2CF9AE}" name="NXPowerLiteSettings" pid="3">
    <vt:lpwstr>F7000400038000</vt:lpwstr>
  </property>
  <property fmtid="{D5CDD505-2E9C-101B-9397-08002B2CF9AE}" name="NXPowerLiteVersion" pid="4">
    <vt:lpwstr>S10.9.4</vt:lpwstr>
  </property>
</Properties>
</file>