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89" r:id="rId1"/>
  </p:sldMasterIdLst>
  <p:notesMasterIdLst>
    <p:notesMasterId r:id="rId18"/>
  </p:notesMasterIdLst>
  <p:sldIdLst>
    <p:sldId id="295" r:id="rId2"/>
    <p:sldId id="291" r:id="rId3"/>
    <p:sldId id="258" r:id="rId4"/>
    <p:sldId id="257" r:id="rId5"/>
    <p:sldId id="260" r:id="rId6"/>
    <p:sldId id="259" r:id="rId7"/>
    <p:sldId id="269" r:id="rId8"/>
    <p:sldId id="292" r:id="rId9"/>
    <p:sldId id="301" r:id="rId10"/>
    <p:sldId id="299" r:id="rId11"/>
    <p:sldId id="300" r:id="rId12"/>
    <p:sldId id="297" r:id="rId13"/>
    <p:sldId id="311" r:id="rId14"/>
    <p:sldId id="312" r:id="rId15"/>
    <p:sldId id="314" r:id="rId16"/>
    <p:sldId id="272" r:id="rId17"/>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DE64D12F-F093-49DE-8336-AC7DCBA9372E}" v="5" dt="2025-10-15T10:25:01.306"/>
  </p1510:revLst>
</p1510:revInfo>
</file>

<file path=ppt/tableStyles.xml><?xml version="1.0" encoding="utf-8"?>
<a:tblStyleLst xmlns:a="http://schemas.openxmlformats.org/drawingml/2006/main" def="{5940675A-B579-460E-94D1-54222C63F5DA}">
  <a:tblStyle styleId="{4C3C2611-4C71-4FC5-86AE-919BDF0F9419}" styleName="">
    <a:tblBg/>
    <a:wholeTbl>
      <a:tcTxStyle b="off" i="off">
        <a:fontRef idx="maj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CDD4EA"/>
          </a:solidFill>
        </a:fill>
      </a:tcStyle>
    </a:wholeTbl>
    <a:band2H>
      <a:tcTxStyle/>
      <a:tcStyle>
        <a:tcBdr/>
        <a:fill>
          <a:solidFill>
            <a:srgbClr val="E8EBF5"/>
          </a:solidFill>
        </a:fill>
      </a:tcStyle>
    </a:band2H>
    <a:firstCol>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Col>
    <a:la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lastRow>
    <a:fir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Row>
  </a:tblStyle>
  <a:tblStyle styleId="{C7B018BB-80A7-4F77-B60F-C8B233D01FF8}" styleName="">
    <a:tblBg/>
    <a:wholeTbl>
      <a:tcTxStyle b="off" i="off">
        <a:fontRef idx="maj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E0E0E0"/>
          </a:solidFill>
        </a:fill>
      </a:tcStyle>
    </a:wholeTbl>
    <a:band2H>
      <a:tcTxStyle/>
      <a:tcStyle>
        <a:tcBdr/>
        <a:fill>
          <a:solidFill>
            <a:srgbClr val="F0F0F0"/>
          </a:solidFill>
        </a:fill>
      </a:tcStyle>
    </a:band2H>
    <a:firstCol>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Col>
    <a:la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lastRow>
    <a:fir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Row>
  </a:tblStyle>
  <a:tblStyle styleId="{EEE7283C-3CF3-47DC-8721-378D4A62B228}" styleName="">
    <a:tblBg/>
    <a:wholeTbl>
      <a:tcTxStyle b="off" i="off">
        <a:fontRef idx="maj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D4E2CE"/>
          </a:solidFill>
        </a:fill>
      </a:tcStyle>
    </a:wholeTbl>
    <a:band2H>
      <a:tcTxStyle/>
      <a:tcStyle>
        <a:tcBdr/>
        <a:fill>
          <a:solidFill>
            <a:srgbClr val="EBF1E8"/>
          </a:solidFill>
        </a:fill>
      </a:tcStyle>
    </a:band2H>
    <a:firstCol>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Col>
    <a:la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lastRow>
    <a:fir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Row>
  </a:tblStyle>
  <a:tblStyle styleId="{CF821DB8-F4EB-4A41-A1BA-3FCAFE7338EE}" styleName="">
    <a:tblBg/>
    <a:wholeTbl>
      <a:tcTxStyle b="off" i="off">
        <a:fontRef idx="major">
          <a:srgbClr val="000000"/>
        </a:fontRef>
        <a:srgbClr val="000000"/>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E6E6E6"/>
          </a:solidFill>
        </a:fill>
      </a:tcStyle>
    </a:wholeTbl>
    <a:band2H>
      <a:tcTxStyle/>
      <a:tcStyle>
        <a:tcBdr/>
        <a:fill>
          <a:solidFill>
            <a:srgbClr val="FFFFFF"/>
          </a:solidFill>
        </a:fill>
      </a:tcStyle>
    </a:band2H>
    <a:firstCol>
      <a:tcTxStyle b="on" i="off">
        <a:fontRef idx="minor">
          <a:srgbClr val="FFFFFF"/>
        </a:fontRef>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solidFill>
        </a:fill>
      </a:tcStyle>
    </a:firstCol>
    <a:lastRow>
      <a:tcTxStyle b="on" i="off">
        <a:fontRef idx="minor">
          <a:srgbClr val="000000"/>
        </a:fontRef>
        <a:srgbClr val="000000"/>
      </a:tcTxStyle>
      <a:tcStyle>
        <a:tcBdr>
          <a:left>
            <a:ln w="12700" cap="flat">
              <a:noFill/>
              <a:miter lim="400000"/>
            </a:ln>
          </a:left>
          <a:right>
            <a:ln w="12700" cap="flat">
              <a:noFill/>
              <a:miter lim="400000"/>
            </a:ln>
          </a:right>
          <a:top>
            <a:ln w="50800" cap="flat">
              <a:solidFill>
                <a:srgbClr val="000000"/>
              </a:solidFill>
              <a:prstDash val="solid"/>
              <a:round/>
            </a:ln>
          </a:top>
          <a:bottom>
            <a:ln w="25400" cap="flat">
              <a:solidFill>
                <a:srgbClr val="000000"/>
              </a:solidFill>
              <a:prstDash val="solid"/>
              <a:round/>
            </a:ln>
          </a:bottom>
          <a:insideH>
            <a:ln w="12700" cap="flat">
              <a:noFill/>
              <a:miter lim="400000"/>
            </a:ln>
          </a:insideH>
          <a:insideV>
            <a:ln w="12700" cap="flat">
              <a:noFill/>
              <a:miter lim="400000"/>
            </a:ln>
          </a:insideV>
        </a:tcBdr>
        <a:fill>
          <a:solidFill>
            <a:srgbClr val="FFFFFF"/>
          </a:solidFill>
        </a:fill>
      </a:tcStyle>
    </a:lastRow>
    <a:firstRow>
      <a:tcTxStyle b="on" i="off">
        <a:fontRef idx="minor">
          <a:srgbClr val="FFFFFF"/>
        </a:fontRef>
        <a:srgbClr val="FFFFFF"/>
      </a:tcTxStyle>
      <a:tcStyle>
        <a:tcBdr>
          <a:left>
            <a:ln w="12700" cap="flat">
              <a:noFill/>
              <a:miter lim="400000"/>
            </a:ln>
          </a:left>
          <a:right>
            <a:ln w="12700" cap="flat">
              <a:noFill/>
              <a:miter lim="400000"/>
            </a:ln>
          </a:right>
          <a:top>
            <a:ln w="25400" cap="flat">
              <a:solidFill>
                <a:srgbClr val="000000"/>
              </a:solidFill>
              <a:prstDash val="solid"/>
              <a:round/>
            </a:ln>
          </a:top>
          <a:bottom>
            <a:ln w="25400" cap="flat">
              <a:solidFill>
                <a:srgbClr val="000000"/>
              </a:solidFill>
              <a:prstDash val="solid"/>
              <a:round/>
            </a:ln>
          </a:bottom>
          <a:insideH>
            <a:ln w="12700" cap="flat">
              <a:noFill/>
              <a:miter lim="400000"/>
            </a:ln>
          </a:insideH>
          <a:insideV>
            <a:ln w="12700" cap="flat">
              <a:noFill/>
              <a:miter lim="400000"/>
            </a:ln>
          </a:insideV>
        </a:tcBdr>
        <a:fill>
          <a:solidFill>
            <a:schemeClr val="accent1"/>
          </a:solidFill>
        </a:fill>
      </a:tcStyle>
    </a:firstRow>
  </a:tblStyle>
  <a:tblStyle styleId="{33BA23B1-9221-436E-865A-0063620EA4FD}" styleName="">
    <a:tblBg/>
    <a:wholeTbl>
      <a:tcTxStyle b="off" i="off">
        <a:fontRef idx="maj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CACACA"/>
          </a:solidFill>
        </a:fill>
      </a:tcStyle>
    </a:wholeTbl>
    <a:band2H>
      <a:tcTxStyle/>
      <a:tcStyle>
        <a:tcBdr/>
        <a:fill>
          <a:solidFill>
            <a:srgbClr val="E6E6E6"/>
          </a:solidFill>
        </a:fill>
      </a:tcStyle>
    </a:band2H>
    <a:firstCol>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firstCol>
    <a:la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lastRow>
    <a:fir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firstRow>
  </a:tblStyle>
  <a:tblStyle styleId="{2708684C-4D16-4618-839F-0558EEFCDFE6}" styleName="">
    <a:tblBg/>
    <a:wholeTbl>
      <a:tcTxStyle b="off" i="off">
        <a:fontRef idx="maj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solidFill>
            <a:srgbClr val="000000">
              <a:alpha val="20000"/>
            </a:srgbClr>
          </a:solidFill>
        </a:fill>
      </a:tcStyle>
    </a:wholeTbl>
    <a:band2H>
      <a:tcTxStyle/>
      <a:tcStyle>
        <a:tcBdr/>
        <a:fill>
          <a:solidFill>
            <a:srgbClr val="FFFFFF"/>
          </a:solidFill>
        </a:fill>
      </a:tcStyle>
    </a:band2H>
    <a:firstCol>
      <a:tcTxStyle b="on" i="off">
        <a:fontRef idx="min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solidFill>
            <a:srgbClr val="000000">
              <a:alpha val="20000"/>
            </a:srgbClr>
          </a:solidFill>
        </a:fill>
      </a:tcStyle>
    </a:firstCol>
    <a:lastRow>
      <a:tcTxStyle b="on" i="off">
        <a:fontRef idx="min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508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noFill/>
        </a:fill>
      </a:tcStyle>
    </a:lastRow>
    <a:firstRow>
      <a:tcTxStyle b="on" i="off">
        <a:fontRef idx="min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254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noFill/>
        </a:fill>
      </a:tcStyle>
    </a:firstRow>
  </a:tblStyle>
  <a:tblStyle styleId="{5940675A-B579-460E-94D1-54222C63F5DA}" styleName="Nessuno stile, griglia tabella">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91" d="100"/>
          <a:sy n="91" d="100"/>
        </p:scale>
        <p:origin x="341" y="5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microsoft.com/office/2015/10/relationships/revisionInfo" Target="revisionInfo.xml"/><Relationship Id="rId5" Type="http://schemas.openxmlformats.org/officeDocument/2006/relationships/slide" Target="slides/slide4.xml"/><Relationship Id="rId15" Type="http://schemas.openxmlformats.org/officeDocument/2006/relationships/slide" Target="slides/slide14.xml"/><Relationship Id="rId23" Type="http://schemas.microsoft.com/office/2016/11/relationships/changesInfo" Target="changesInfos/changesInfo1.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Emanuela Marca" userId="b9e67590-a423-466d-821f-072eaf8759cc" providerId="ADAL" clId="{CBDC01C1-31CA-4EB1-8392-CC6AD8C815CC}"/>
    <pc:docChg chg="custSel addSld modSld">
      <pc:chgData name="Emanuela Marca" userId="b9e67590-a423-466d-821f-072eaf8759cc" providerId="ADAL" clId="{CBDC01C1-31CA-4EB1-8392-CC6AD8C815CC}" dt="2024-11-20T16:36:11.021" v="137" actId="20577"/>
      <pc:docMkLst>
        <pc:docMk/>
      </pc:docMkLst>
      <pc:sldChg chg="addSp delSp modSp mod">
        <pc:chgData name="Emanuela Marca" userId="b9e67590-a423-466d-821f-072eaf8759cc" providerId="ADAL" clId="{CBDC01C1-31CA-4EB1-8392-CC6AD8C815CC}" dt="2024-11-20T16:36:11.021" v="137" actId="20577"/>
        <pc:sldMkLst>
          <pc:docMk/>
          <pc:sldMk cId="0" sldId="257"/>
        </pc:sldMkLst>
      </pc:sldChg>
      <pc:sldChg chg="addSp delSp modSp mod">
        <pc:chgData name="Emanuela Marca" userId="b9e67590-a423-466d-821f-072eaf8759cc" providerId="ADAL" clId="{CBDC01C1-31CA-4EB1-8392-CC6AD8C815CC}" dt="2024-11-20T15:46:25.629" v="57" actId="688"/>
        <pc:sldMkLst>
          <pc:docMk/>
          <pc:sldMk cId="0" sldId="258"/>
        </pc:sldMkLst>
      </pc:sldChg>
      <pc:sldChg chg="addSp delSp modSp mod">
        <pc:chgData name="Emanuela Marca" userId="b9e67590-a423-466d-821f-072eaf8759cc" providerId="ADAL" clId="{CBDC01C1-31CA-4EB1-8392-CC6AD8C815CC}" dt="2024-11-20T15:53:24.901" v="109" actId="1076"/>
        <pc:sldMkLst>
          <pc:docMk/>
          <pc:sldMk cId="0" sldId="259"/>
        </pc:sldMkLst>
      </pc:sldChg>
      <pc:sldChg chg="addSp delSp modSp mod">
        <pc:chgData name="Emanuela Marca" userId="b9e67590-a423-466d-821f-072eaf8759cc" providerId="ADAL" clId="{CBDC01C1-31CA-4EB1-8392-CC6AD8C815CC}" dt="2024-11-20T15:52:56.618" v="83" actId="1076"/>
        <pc:sldMkLst>
          <pc:docMk/>
          <pc:sldMk cId="0" sldId="260"/>
        </pc:sldMkLst>
      </pc:sldChg>
      <pc:sldChg chg="modSp mod">
        <pc:chgData name="Emanuela Marca" userId="b9e67590-a423-466d-821f-072eaf8759cc" providerId="ADAL" clId="{CBDC01C1-31CA-4EB1-8392-CC6AD8C815CC}" dt="2024-11-20T15:54:12.455" v="113" actId="20577"/>
        <pc:sldMkLst>
          <pc:docMk/>
          <pc:sldMk cId="816130011" sldId="269"/>
        </pc:sldMkLst>
      </pc:sldChg>
      <pc:sldChg chg="modSp mod">
        <pc:chgData name="Emanuela Marca" userId="b9e67590-a423-466d-821f-072eaf8759cc" providerId="ADAL" clId="{CBDC01C1-31CA-4EB1-8392-CC6AD8C815CC}" dt="2024-11-20T15:44:51.449" v="8" actId="20577"/>
        <pc:sldMkLst>
          <pc:docMk/>
          <pc:sldMk cId="557908453" sldId="291"/>
        </pc:sldMkLst>
      </pc:sldChg>
      <pc:sldChg chg="modSp mod">
        <pc:chgData name="Emanuela Marca" userId="b9e67590-a423-466d-821f-072eaf8759cc" providerId="ADAL" clId="{CBDC01C1-31CA-4EB1-8392-CC6AD8C815CC}" dt="2024-11-20T15:54:40.392" v="127" actId="20577"/>
        <pc:sldMkLst>
          <pc:docMk/>
          <pc:sldMk cId="3614623119" sldId="296"/>
        </pc:sldMkLst>
      </pc:sldChg>
      <pc:sldChg chg="addSp delSp modSp add mod">
        <pc:chgData name="Emanuela Marca" userId="b9e67590-a423-466d-821f-072eaf8759cc" providerId="ADAL" clId="{CBDC01C1-31CA-4EB1-8392-CC6AD8C815CC}" dt="2024-11-20T16:01:01.760" v="133" actId="1076"/>
        <pc:sldMkLst>
          <pc:docMk/>
          <pc:sldMk cId="3473310380" sldId="299"/>
        </pc:sldMkLst>
      </pc:sldChg>
      <pc:sldMasterChg chg="addSldLayout">
        <pc:chgData name="Emanuela Marca" userId="b9e67590-a423-466d-821f-072eaf8759cc" providerId="ADAL" clId="{CBDC01C1-31CA-4EB1-8392-CC6AD8C815CC}" dt="2024-11-20T16:00:04.223" v="128" actId="27028"/>
        <pc:sldMasterMkLst>
          <pc:docMk/>
          <pc:sldMasterMk cId="3464350461" sldId="2147483689"/>
        </pc:sldMasterMkLst>
        <pc:sldLayoutChg chg="add">
          <pc:chgData name="Emanuela Marca" userId="b9e67590-a423-466d-821f-072eaf8759cc" providerId="ADAL" clId="{CBDC01C1-31CA-4EB1-8392-CC6AD8C815CC}" dt="2024-11-20T16:00:04.223" v="128" actId="27028"/>
          <pc:sldLayoutMkLst>
            <pc:docMk/>
            <pc:sldMasterMk cId="3464350461" sldId="2147483689"/>
            <pc:sldLayoutMk cId="3356194103" sldId="2147483701"/>
          </pc:sldLayoutMkLst>
        </pc:sldLayoutChg>
      </pc:sldMasterChg>
    </pc:docChg>
  </pc:docChgLst>
  <pc:docChgLst>
    <pc:chgData name="Emanuela Marca" userId="b9e67590-a423-466d-821f-072eaf8759cc" providerId="ADAL" clId="{7327E6BA-0191-4517-81BB-36819202A199}"/>
    <pc:docChg chg="undo custSel delSld modSld">
      <pc:chgData name="Emanuela Marca" userId="b9e67590-a423-466d-821f-072eaf8759cc" providerId="ADAL" clId="{7327E6BA-0191-4517-81BB-36819202A199}" dt="2024-11-20T09:17:15.419" v="334" actId="20577"/>
      <pc:docMkLst>
        <pc:docMk/>
      </pc:docMkLst>
      <pc:sldChg chg="addSp delSp modSp mod">
        <pc:chgData name="Emanuela Marca" userId="b9e67590-a423-466d-821f-072eaf8759cc" providerId="ADAL" clId="{7327E6BA-0191-4517-81BB-36819202A199}" dt="2024-11-20T09:17:15.419" v="334" actId="20577"/>
        <pc:sldMkLst>
          <pc:docMk/>
          <pc:sldMk cId="0" sldId="257"/>
        </pc:sldMkLst>
      </pc:sldChg>
      <pc:sldChg chg="addSp delSp modSp mod">
        <pc:chgData name="Emanuela Marca" userId="b9e67590-a423-466d-821f-072eaf8759cc" providerId="ADAL" clId="{7327E6BA-0191-4517-81BB-36819202A199}" dt="2024-11-18T15:01:47.382" v="40" actId="1076"/>
        <pc:sldMkLst>
          <pc:docMk/>
          <pc:sldMk cId="0" sldId="258"/>
        </pc:sldMkLst>
      </pc:sldChg>
      <pc:sldChg chg="addSp delSp modSp mod">
        <pc:chgData name="Emanuela Marca" userId="b9e67590-a423-466d-821f-072eaf8759cc" providerId="ADAL" clId="{7327E6BA-0191-4517-81BB-36819202A199}" dt="2024-11-18T15:04:59.292" v="145" actId="1076"/>
        <pc:sldMkLst>
          <pc:docMk/>
          <pc:sldMk cId="0" sldId="259"/>
        </pc:sldMkLst>
      </pc:sldChg>
      <pc:sldChg chg="addSp delSp modSp mod">
        <pc:chgData name="Emanuela Marca" userId="b9e67590-a423-466d-821f-072eaf8759cc" providerId="ADAL" clId="{7327E6BA-0191-4517-81BB-36819202A199}" dt="2024-11-18T15:04:05.023" v="125" actId="1076"/>
        <pc:sldMkLst>
          <pc:docMk/>
          <pc:sldMk cId="0" sldId="260"/>
        </pc:sldMkLst>
      </pc:sldChg>
      <pc:sldChg chg="del">
        <pc:chgData name="Emanuela Marca" userId="b9e67590-a423-466d-821f-072eaf8759cc" providerId="ADAL" clId="{7327E6BA-0191-4517-81BB-36819202A199}" dt="2024-11-18T15:08:22.721" v="277" actId="47"/>
        <pc:sldMkLst>
          <pc:docMk/>
          <pc:sldMk cId="0" sldId="268"/>
        </pc:sldMkLst>
      </pc:sldChg>
      <pc:sldChg chg="modSp mod">
        <pc:chgData name="Emanuela Marca" userId="b9e67590-a423-466d-821f-072eaf8759cc" providerId="ADAL" clId="{7327E6BA-0191-4517-81BB-36819202A199}" dt="2024-11-18T15:08:15.334" v="276" actId="1076"/>
        <pc:sldMkLst>
          <pc:docMk/>
          <pc:sldMk cId="816130011" sldId="269"/>
        </pc:sldMkLst>
      </pc:sldChg>
      <pc:sldChg chg="modSp mod">
        <pc:chgData name="Emanuela Marca" userId="b9e67590-a423-466d-821f-072eaf8759cc" providerId="ADAL" clId="{7327E6BA-0191-4517-81BB-36819202A199}" dt="2024-11-18T15:00:16.655" v="26" actId="20577"/>
        <pc:sldMkLst>
          <pc:docMk/>
          <pc:sldMk cId="557908453" sldId="291"/>
        </pc:sldMkLst>
      </pc:sldChg>
      <pc:sldChg chg="modSp mod">
        <pc:chgData name="Emanuela Marca" userId="b9e67590-a423-466d-821f-072eaf8759cc" providerId="ADAL" clId="{7327E6BA-0191-4517-81BB-36819202A199}" dt="2024-11-18T15:09:01.460" v="292" actId="20577"/>
        <pc:sldMkLst>
          <pc:docMk/>
          <pc:sldMk cId="4046339978" sldId="292"/>
        </pc:sldMkLst>
      </pc:sldChg>
      <pc:sldChg chg="addSp delSp modSp mod">
        <pc:chgData name="Emanuela Marca" userId="b9e67590-a423-466d-821f-072eaf8759cc" providerId="ADAL" clId="{7327E6BA-0191-4517-81BB-36819202A199}" dt="2024-11-18T16:01:08.872" v="328" actId="20577"/>
        <pc:sldMkLst>
          <pc:docMk/>
          <pc:sldMk cId="3614623119" sldId="296"/>
        </pc:sldMkLst>
      </pc:sldChg>
      <pc:sldChg chg="del">
        <pc:chgData name="Emanuela Marca" userId="b9e67590-a423-466d-821f-072eaf8759cc" providerId="ADAL" clId="{7327E6BA-0191-4517-81BB-36819202A199}" dt="2024-11-18T15:09:08.914" v="293" actId="47"/>
        <pc:sldMkLst>
          <pc:docMk/>
          <pc:sldMk cId="894867496" sldId="299"/>
        </pc:sldMkLst>
      </pc:sldChg>
      <pc:sldMasterChg chg="delSldLayout">
        <pc:chgData name="Emanuela Marca" userId="b9e67590-a423-466d-821f-072eaf8759cc" providerId="ADAL" clId="{7327E6BA-0191-4517-81BB-36819202A199}" dt="2024-11-18T15:09:08.914" v="293" actId="47"/>
        <pc:sldMasterMkLst>
          <pc:docMk/>
          <pc:sldMasterMk cId="3464350461" sldId="2147483689"/>
        </pc:sldMasterMkLst>
        <pc:sldLayoutChg chg="del">
          <pc:chgData name="Emanuela Marca" userId="b9e67590-a423-466d-821f-072eaf8759cc" providerId="ADAL" clId="{7327E6BA-0191-4517-81BB-36819202A199}" dt="2024-11-18T15:09:08.914" v="293" actId="47"/>
          <pc:sldLayoutMkLst>
            <pc:docMk/>
            <pc:sldMasterMk cId="3464350461" sldId="2147483689"/>
            <pc:sldLayoutMk cId="4027655320" sldId="2147483701"/>
          </pc:sldLayoutMkLst>
        </pc:sldLayoutChg>
      </pc:sldMasterChg>
    </pc:docChg>
  </pc:docChgLst>
  <pc:docChgLst>
    <pc:chgData name="Silvia Ferrari" userId="9ce1c88a-8045-47af-8589-8ffbfaf5df58" providerId="ADAL" clId="{DA213FF0-E41E-4C04-8235-E7F945E45DA0}"/>
    <pc:docChg chg="undo custSel modSld">
      <pc:chgData name="Silvia Ferrari" userId="9ce1c88a-8045-47af-8589-8ffbfaf5df58" providerId="ADAL" clId="{DA213FF0-E41E-4C04-8235-E7F945E45DA0}" dt="2024-12-03T09:50:44.775" v="294" actId="6549"/>
      <pc:docMkLst>
        <pc:docMk/>
      </pc:docMkLst>
      <pc:sldChg chg="modSp mod">
        <pc:chgData name="Silvia Ferrari" userId="9ce1c88a-8045-47af-8589-8ffbfaf5df58" providerId="ADAL" clId="{DA213FF0-E41E-4C04-8235-E7F945E45DA0}" dt="2024-12-02T08:44:36.024" v="292" actId="6549"/>
        <pc:sldMkLst>
          <pc:docMk/>
          <pc:sldMk cId="0" sldId="260"/>
        </pc:sldMkLst>
      </pc:sldChg>
      <pc:sldChg chg="modSp mod">
        <pc:chgData name="Silvia Ferrari" userId="9ce1c88a-8045-47af-8589-8ffbfaf5df58" providerId="ADAL" clId="{DA213FF0-E41E-4C04-8235-E7F945E45DA0}" dt="2024-12-03T09:50:44.775" v="294" actId="6549"/>
        <pc:sldMkLst>
          <pc:docMk/>
          <pc:sldMk cId="816130011" sldId="269"/>
        </pc:sldMkLst>
      </pc:sldChg>
      <pc:sldChg chg="modSp mod">
        <pc:chgData name="Silvia Ferrari" userId="9ce1c88a-8045-47af-8589-8ffbfaf5df58" providerId="ADAL" clId="{DA213FF0-E41E-4C04-8235-E7F945E45DA0}" dt="2024-11-29T11:07:03.937" v="263" actId="6549"/>
        <pc:sldMkLst>
          <pc:docMk/>
          <pc:sldMk cId="4046339978" sldId="292"/>
        </pc:sldMkLst>
      </pc:sldChg>
    </pc:docChg>
  </pc:docChgLst>
  <pc:docChgLst>
    <pc:chgData name="Cristina Caldirola" userId="cb06114e-6366-4139-88b2-0704a089fcba" providerId="ADAL" clId="{44845E11-9336-43B8-9D59-D69AF236B073}"/>
    <pc:docChg chg="custSel modSld">
      <pc:chgData name="Cristina Caldirola" userId="cb06114e-6366-4139-88b2-0704a089fcba" providerId="ADAL" clId="{44845E11-9336-43B8-9D59-D69AF236B073}" dt="2025-10-16T10:01:39.467" v="77" actId="20577"/>
      <pc:docMkLst>
        <pc:docMk/>
      </pc:docMkLst>
      <pc:sldChg chg="modSp mod">
        <pc:chgData name="Cristina Caldirola" userId="cb06114e-6366-4139-88b2-0704a089fcba" providerId="ADAL" clId="{44845E11-9336-43B8-9D59-D69AF236B073}" dt="2025-10-16T10:01:39.467" v="77" actId="20577"/>
        <pc:sldMkLst>
          <pc:docMk/>
          <pc:sldMk cId="0" sldId="260"/>
        </pc:sldMkLst>
        <pc:spChg chg="mod">
          <ac:chgData name="Cristina Caldirola" userId="cb06114e-6366-4139-88b2-0704a089fcba" providerId="ADAL" clId="{44845E11-9336-43B8-9D59-D69AF236B073}" dt="2025-10-16T10:01:39.467" v="77" actId="20577"/>
          <ac:spMkLst>
            <pc:docMk/>
            <pc:sldMk cId="0" sldId="260"/>
            <ac:spMk id="3" creationId="{1DD07556-D093-0907-B75A-68B05D2DDA59}"/>
          </ac:spMkLst>
        </pc:spChg>
      </pc:sldChg>
      <pc:sldChg chg="modSp mod">
        <pc:chgData name="Cristina Caldirola" userId="cb06114e-6366-4139-88b2-0704a089fcba" providerId="ADAL" clId="{44845E11-9336-43B8-9D59-D69AF236B073}" dt="2025-10-16T09:56:43.357" v="22" actId="113"/>
        <pc:sldMkLst>
          <pc:docMk/>
          <pc:sldMk cId="4046339978" sldId="292"/>
        </pc:sldMkLst>
        <pc:spChg chg="mod">
          <ac:chgData name="Cristina Caldirola" userId="cb06114e-6366-4139-88b2-0704a089fcba" providerId="ADAL" clId="{44845E11-9336-43B8-9D59-D69AF236B073}" dt="2025-10-16T09:56:43.357" v="22" actId="113"/>
          <ac:spMkLst>
            <pc:docMk/>
            <pc:sldMk cId="4046339978" sldId="292"/>
            <ac:spMk id="3" creationId="{88C82C91-B894-2A1B-9F39-98757058FAC3}"/>
          </ac:spMkLst>
        </pc:spChg>
      </pc:sldChg>
      <pc:sldChg chg="modSp mod">
        <pc:chgData name="Cristina Caldirola" userId="cb06114e-6366-4139-88b2-0704a089fcba" providerId="ADAL" clId="{44845E11-9336-43B8-9D59-D69AF236B073}" dt="2025-10-16T09:58:32.847" v="75" actId="20577"/>
        <pc:sldMkLst>
          <pc:docMk/>
          <pc:sldMk cId="2755396487" sldId="301"/>
        </pc:sldMkLst>
        <pc:spChg chg="mod">
          <ac:chgData name="Cristina Caldirola" userId="cb06114e-6366-4139-88b2-0704a089fcba" providerId="ADAL" clId="{44845E11-9336-43B8-9D59-D69AF236B073}" dt="2025-10-16T09:58:32.847" v="75" actId="20577"/>
          <ac:spMkLst>
            <pc:docMk/>
            <pc:sldMk cId="2755396487" sldId="301"/>
            <ac:spMk id="3" creationId="{FCE3D70D-8718-80EF-6C18-5FA28D82B74F}"/>
          </ac:spMkLst>
        </pc:spChg>
      </pc:sldChg>
    </pc:docChg>
  </pc:docChgLst>
  <pc:docChgLst>
    <pc:chgData name="Chiara Olivari" userId="edfae4be-953d-49a8-a71a-db0ec21c9cb9" providerId="ADAL" clId="{49F5596D-94F9-46C7-8EC7-390F1C93B0A6}"/>
    <pc:docChg chg="custSel addSld delSld modSld">
      <pc:chgData name="Chiara Olivari" userId="edfae4be-953d-49a8-a71a-db0ec21c9cb9" providerId="ADAL" clId="{49F5596D-94F9-46C7-8EC7-390F1C93B0A6}" dt="2025-10-22T08:33:05.481" v="181" actId="20577"/>
      <pc:docMkLst>
        <pc:docMk/>
      </pc:docMkLst>
      <pc:sldChg chg="modSp mod">
        <pc:chgData name="Chiara Olivari" userId="edfae4be-953d-49a8-a71a-db0ec21c9cb9" providerId="ADAL" clId="{49F5596D-94F9-46C7-8EC7-390F1C93B0A6}" dt="2025-10-22T08:33:05.481" v="181" actId="20577"/>
        <pc:sldMkLst>
          <pc:docMk/>
          <pc:sldMk cId="0" sldId="257"/>
        </pc:sldMkLst>
        <pc:spChg chg="mod">
          <ac:chgData name="Chiara Olivari" userId="edfae4be-953d-49a8-a71a-db0ec21c9cb9" providerId="ADAL" clId="{49F5596D-94F9-46C7-8EC7-390F1C93B0A6}" dt="2025-10-22T08:33:05.481" v="181" actId="20577"/>
          <ac:spMkLst>
            <pc:docMk/>
            <pc:sldMk cId="0" sldId="257"/>
            <ac:spMk id="5" creationId="{8257BA7E-D798-1EA3-CDC0-6F9DECED0355}"/>
          </ac:spMkLst>
        </pc:spChg>
      </pc:sldChg>
      <pc:sldChg chg="modSp mod">
        <pc:chgData name="Chiara Olivari" userId="edfae4be-953d-49a8-a71a-db0ec21c9cb9" providerId="ADAL" clId="{49F5596D-94F9-46C7-8EC7-390F1C93B0A6}" dt="2025-10-15T10:12:16.525" v="37"/>
        <pc:sldMkLst>
          <pc:docMk/>
          <pc:sldMk cId="0" sldId="258"/>
        </pc:sldMkLst>
        <pc:spChg chg="mod">
          <ac:chgData name="Chiara Olivari" userId="edfae4be-953d-49a8-a71a-db0ec21c9cb9" providerId="ADAL" clId="{49F5596D-94F9-46C7-8EC7-390F1C93B0A6}" dt="2025-10-15T10:12:16.525" v="37"/>
          <ac:spMkLst>
            <pc:docMk/>
            <pc:sldMk cId="0" sldId="258"/>
            <ac:spMk id="6" creationId="{63728FF8-8F52-C469-69A2-31CCF1958CE4}"/>
          </ac:spMkLst>
        </pc:spChg>
      </pc:sldChg>
      <pc:sldChg chg="modSp mod">
        <pc:chgData name="Chiara Olivari" userId="edfae4be-953d-49a8-a71a-db0ec21c9cb9" providerId="ADAL" clId="{49F5596D-94F9-46C7-8EC7-390F1C93B0A6}" dt="2025-10-15T10:33:35.347" v="175" actId="20577"/>
        <pc:sldMkLst>
          <pc:docMk/>
          <pc:sldMk cId="816130011" sldId="269"/>
        </pc:sldMkLst>
        <pc:spChg chg="mod">
          <ac:chgData name="Chiara Olivari" userId="edfae4be-953d-49a8-a71a-db0ec21c9cb9" providerId="ADAL" clId="{49F5596D-94F9-46C7-8EC7-390F1C93B0A6}" dt="2025-10-15T10:33:35.347" v="175" actId="20577"/>
          <ac:spMkLst>
            <pc:docMk/>
            <pc:sldMk cId="816130011" sldId="269"/>
            <ac:spMk id="5" creationId="{C79341AF-326D-9C84-18FB-F01EF0DCCA21}"/>
          </ac:spMkLst>
        </pc:spChg>
      </pc:sldChg>
      <pc:sldChg chg="modSp mod">
        <pc:chgData name="Chiara Olivari" userId="edfae4be-953d-49a8-a71a-db0ec21c9cb9" providerId="ADAL" clId="{49F5596D-94F9-46C7-8EC7-390F1C93B0A6}" dt="2025-10-15T10:10:54.422" v="3" actId="108"/>
        <pc:sldMkLst>
          <pc:docMk/>
          <pc:sldMk cId="557908453" sldId="291"/>
        </pc:sldMkLst>
        <pc:spChg chg="mod">
          <ac:chgData name="Chiara Olivari" userId="edfae4be-953d-49a8-a71a-db0ec21c9cb9" providerId="ADAL" clId="{49F5596D-94F9-46C7-8EC7-390F1C93B0A6}" dt="2025-10-15T10:10:34.942" v="1" actId="20577"/>
          <ac:spMkLst>
            <pc:docMk/>
            <pc:sldMk cId="557908453" sldId="291"/>
            <ac:spMk id="2" creationId="{76A3A5C0-0C5A-2036-4CF2-FECF5633B883}"/>
          </ac:spMkLst>
        </pc:spChg>
        <pc:spChg chg="mod">
          <ac:chgData name="Chiara Olivari" userId="edfae4be-953d-49a8-a71a-db0ec21c9cb9" providerId="ADAL" clId="{49F5596D-94F9-46C7-8EC7-390F1C93B0A6}" dt="2025-10-15T10:10:54.422" v="3" actId="108"/>
          <ac:spMkLst>
            <pc:docMk/>
            <pc:sldMk cId="557908453" sldId="291"/>
            <ac:spMk id="3" creationId="{52C0346C-90D5-FA15-A87B-1FDE189C6499}"/>
          </ac:spMkLst>
        </pc:spChg>
      </pc:sldChg>
      <pc:sldChg chg="modSp mod">
        <pc:chgData name="Chiara Olivari" userId="edfae4be-953d-49a8-a71a-db0ec21c9cb9" providerId="ADAL" clId="{49F5596D-94F9-46C7-8EC7-390F1C93B0A6}" dt="2025-10-15T10:17:24.365" v="58" actId="207"/>
        <pc:sldMkLst>
          <pc:docMk/>
          <pc:sldMk cId="4046339978" sldId="292"/>
        </pc:sldMkLst>
        <pc:spChg chg="mod">
          <ac:chgData name="Chiara Olivari" userId="edfae4be-953d-49a8-a71a-db0ec21c9cb9" providerId="ADAL" clId="{49F5596D-94F9-46C7-8EC7-390F1C93B0A6}" dt="2025-10-15T10:17:24.365" v="58" actId="207"/>
          <ac:spMkLst>
            <pc:docMk/>
            <pc:sldMk cId="4046339978" sldId="292"/>
            <ac:spMk id="3" creationId="{88C82C91-B894-2A1B-9F39-98757058FAC3}"/>
          </ac:spMkLst>
        </pc:spChg>
      </pc:sldChg>
      <pc:sldChg chg="del">
        <pc:chgData name="Chiara Olivari" userId="edfae4be-953d-49a8-a71a-db0ec21c9cb9" providerId="ADAL" clId="{49F5596D-94F9-46C7-8EC7-390F1C93B0A6}" dt="2025-10-15T10:20:18.824" v="116" actId="47"/>
        <pc:sldMkLst>
          <pc:docMk/>
          <pc:sldMk cId="3614623119" sldId="296"/>
        </pc:sldMkLst>
      </pc:sldChg>
      <pc:sldChg chg="del">
        <pc:chgData name="Chiara Olivari" userId="edfae4be-953d-49a8-a71a-db0ec21c9cb9" providerId="ADAL" clId="{49F5596D-94F9-46C7-8EC7-390F1C93B0A6}" dt="2025-10-15T10:22:33.406" v="144" actId="47"/>
        <pc:sldMkLst>
          <pc:docMk/>
          <pc:sldMk cId="3039327479" sldId="298"/>
        </pc:sldMkLst>
      </pc:sldChg>
      <pc:sldChg chg="addSp delSp modSp mod">
        <pc:chgData name="Chiara Olivari" userId="edfae4be-953d-49a8-a71a-db0ec21c9cb9" providerId="ADAL" clId="{49F5596D-94F9-46C7-8EC7-390F1C93B0A6}" dt="2025-10-15T10:22:04.590" v="142" actId="1038"/>
        <pc:sldMkLst>
          <pc:docMk/>
          <pc:sldMk cId="3473310380" sldId="299"/>
        </pc:sldMkLst>
        <pc:picChg chg="add mod">
          <ac:chgData name="Chiara Olivari" userId="edfae4be-953d-49a8-a71a-db0ec21c9cb9" providerId="ADAL" clId="{49F5596D-94F9-46C7-8EC7-390F1C93B0A6}" dt="2025-10-15T10:22:04.590" v="142" actId="1038"/>
          <ac:picMkLst>
            <pc:docMk/>
            <pc:sldMk cId="3473310380" sldId="299"/>
            <ac:picMk id="3" creationId="{23E26B46-679B-E9DA-BD5D-9CC4FAECB0D5}"/>
          </ac:picMkLst>
        </pc:picChg>
      </pc:sldChg>
      <pc:sldChg chg="addSp delSp modSp add mod">
        <pc:chgData name="Chiara Olivari" userId="edfae4be-953d-49a8-a71a-db0ec21c9cb9" providerId="ADAL" clId="{49F5596D-94F9-46C7-8EC7-390F1C93B0A6}" dt="2025-10-15T10:21:48.628" v="135" actId="1035"/>
        <pc:sldMkLst>
          <pc:docMk/>
          <pc:sldMk cId="1269951921" sldId="300"/>
        </pc:sldMkLst>
        <pc:spChg chg="mod">
          <ac:chgData name="Chiara Olivari" userId="edfae4be-953d-49a8-a71a-db0ec21c9cb9" providerId="ADAL" clId="{49F5596D-94F9-46C7-8EC7-390F1C93B0A6}" dt="2025-10-15T10:19:49.101" v="101"/>
          <ac:spMkLst>
            <pc:docMk/>
            <pc:sldMk cId="1269951921" sldId="300"/>
            <ac:spMk id="2" creationId="{B06CEFCA-C1D1-FBFA-726C-B6EEF654F256}"/>
          </ac:spMkLst>
        </pc:spChg>
        <pc:graphicFrameChg chg="modGraphic">
          <ac:chgData name="Chiara Olivari" userId="edfae4be-953d-49a8-a71a-db0ec21c9cb9" providerId="ADAL" clId="{49F5596D-94F9-46C7-8EC7-390F1C93B0A6}" dt="2025-10-15T10:21:22.069" v="123" actId="2165"/>
          <ac:graphicFrameMkLst>
            <pc:docMk/>
            <pc:sldMk cId="1269951921" sldId="300"/>
            <ac:graphicFrameMk id="8" creationId="{59F48D27-4F51-EDDA-3283-6A7CE3048068}"/>
          </ac:graphicFrameMkLst>
        </pc:graphicFrameChg>
        <pc:graphicFrameChg chg="modGraphic">
          <ac:chgData name="Chiara Olivari" userId="edfae4be-953d-49a8-a71a-db0ec21c9cb9" providerId="ADAL" clId="{49F5596D-94F9-46C7-8EC7-390F1C93B0A6}" dt="2025-10-15T10:20:37.510" v="122" actId="20577"/>
          <ac:graphicFrameMkLst>
            <pc:docMk/>
            <pc:sldMk cId="1269951921" sldId="300"/>
            <ac:graphicFrameMk id="9" creationId="{FD88ABE6-8E98-C939-A5D8-85DA5DDEBDC4}"/>
          </ac:graphicFrameMkLst>
        </pc:graphicFrameChg>
        <pc:picChg chg="add mod">
          <ac:chgData name="Chiara Olivari" userId="edfae4be-953d-49a8-a71a-db0ec21c9cb9" providerId="ADAL" clId="{49F5596D-94F9-46C7-8EC7-390F1C93B0A6}" dt="2025-10-15T10:21:48.628" v="135" actId="1035"/>
          <ac:picMkLst>
            <pc:docMk/>
            <pc:sldMk cId="1269951921" sldId="300"/>
            <ac:picMk id="3" creationId="{B939E40A-4B39-BB99-46D5-1DA1D7D292A7}"/>
          </ac:picMkLst>
        </pc:picChg>
      </pc:sldChg>
      <pc:sldChg chg="add">
        <pc:chgData name="Chiara Olivari" userId="edfae4be-953d-49a8-a71a-db0ec21c9cb9" providerId="ADAL" clId="{49F5596D-94F9-46C7-8EC7-390F1C93B0A6}" dt="2025-10-15T10:25:01.300" v="149"/>
        <pc:sldMkLst>
          <pc:docMk/>
          <pc:sldMk cId="2755396487" sldId="301"/>
        </pc:sldMkLst>
      </pc:sldChg>
      <pc:sldChg chg="add">
        <pc:chgData name="Chiara Olivari" userId="edfae4be-953d-49a8-a71a-db0ec21c9cb9" providerId="ADAL" clId="{49F5596D-94F9-46C7-8EC7-390F1C93B0A6}" dt="2025-10-15T10:22:30.882" v="143"/>
        <pc:sldMkLst>
          <pc:docMk/>
          <pc:sldMk cId="2498050108" sldId="311"/>
        </pc:sldMkLst>
      </pc:sldChg>
      <pc:sldChg chg="add">
        <pc:chgData name="Chiara Olivari" userId="edfae4be-953d-49a8-a71a-db0ec21c9cb9" providerId="ADAL" clId="{49F5596D-94F9-46C7-8EC7-390F1C93B0A6}" dt="2025-10-15T10:22:30.882" v="143"/>
        <pc:sldMkLst>
          <pc:docMk/>
          <pc:sldMk cId="119129674" sldId="312"/>
        </pc:sldMkLst>
      </pc:sldChg>
      <pc:sldChg chg="add">
        <pc:chgData name="Chiara Olivari" userId="edfae4be-953d-49a8-a71a-db0ec21c9cb9" providerId="ADAL" clId="{49F5596D-94F9-46C7-8EC7-390F1C93B0A6}" dt="2025-10-15T10:22:30.882" v="143"/>
        <pc:sldMkLst>
          <pc:docMk/>
          <pc:sldMk cId="4173841592" sldId="314"/>
        </pc:sldMkLst>
      </pc:sldChg>
      <pc:sldChg chg="new del">
        <pc:chgData name="Chiara Olivari" userId="edfae4be-953d-49a8-a71a-db0ec21c9cb9" providerId="ADAL" clId="{49F5596D-94F9-46C7-8EC7-390F1C93B0A6}" dt="2025-10-15T10:25:04.233" v="150" actId="47"/>
        <pc:sldMkLst>
          <pc:docMk/>
          <pc:sldMk cId="2165392457" sldId="315"/>
        </pc:sldMkLst>
      </pc:sldChg>
    </pc:docChg>
  </pc:docChgLst>
  <pc:docChgLst>
    <pc:chgData name="Emanuela Marca" userId="b9e67590-a423-466d-821f-072eaf8759cc" providerId="ADAL" clId="{FF9F20E1-6610-4878-9D91-ED4796CB3DC2}"/>
    <pc:docChg chg="undo custSel delSld modSld">
      <pc:chgData name="Emanuela Marca" userId="b9e67590-a423-466d-821f-072eaf8759cc" providerId="ADAL" clId="{FF9F20E1-6610-4878-9D91-ED4796CB3DC2}" dt="2024-11-15T16:37:07.309" v="1136" actId="1076"/>
      <pc:docMkLst>
        <pc:docMk/>
      </pc:docMkLst>
      <pc:sldChg chg="addSp delSp modSp mod">
        <pc:chgData name="Emanuela Marca" userId="b9e67590-a423-466d-821f-072eaf8759cc" providerId="ADAL" clId="{FF9F20E1-6610-4878-9D91-ED4796CB3DC2}" dt="2024-11-15T16:17:04.023" v="153" actId="1076"/>
        <pc:sldMkLst>
          <pc:docMk/>
          <pc:sldMk cId="0" sldId="257"/>
        </pc:sldMkLst>
      </pc:sldChg>
      <pc:sldChg chg="addSp delSp modSp mod">
        <pc:chgData name="Emanuela Marca" userId="b9e67590-a423-466d-821f-072eaf8759cc" providerId="ADAL" clId="{FF9F20E1-6610-4878-9D91-ED4796CB3DC2}" dt="2024-11-15T16:14:13.962" v="62" actId="1076"/>
        <pc:sldMkLst>
          <pc:docMk/>
          <pc:sldMk cId="0" sldId="258"/>
        </pc:sldMkLst>
      </pc:sldChg>
      <pc:sldChg chg="addSp delSp modSp mod">
        <pc:chgData name="Emanuela Marca" userId="b9e67590-a423-466d-821f-072eaf8759cc" providerId="ADAL" clId="{FF9F20E1-6610-4878-9D91-ED4796CB3DC2}" dt="2024-11-15T16:20:50.163" v="392" actId="1076"/>
        <pc:sldMkLst>
          <pc:docMk/>
          <pc:sldMk cId="0" sldId="259"/>
        </pc:sldMkLst>
      </pc:sldChg>
      <pc:sldChg chg="addSp delSp modSp mod">
        <pc:chgData name="Emanuela Marca" userId="b9e67590-a423-466d-821f-072eaf8759cc" providerId="ADAL" clId="{FF9F20E1-6610-4878-9D91-ED4796CB3DC2}" dt="2024-11-15T16:18:19.140" v="294" actId="1076"/>
        <pc:sldMkLst>
          <pc:docMk/>
          <pc:sldMk cId="0" sldId="260"/>
        </pc:sldMkLst>
      </pc:sldChg>
      <pc:sldChg chg="addSp delSp modSp mod setBg">
        <pc:chgData name="Emanuela Marca" userId="b9e67590-a423-466d-821f-072eaf8759cc" providerId="ADAL" clId="{FF9F20E1-6610-4878-9D91-ED4796CB3DC2}" dt="2024-11-15T16:30:44.604" v="887" actId="255"/>
        <pc:sldMkLst>
          <pc:docMk/>
          <pc:sldMk cId="0" sldId="268"/>
        </pc:sldMkLst>
      </pc:sldChg>
      <pc:sldChg chg="addSp delSp modSp mod">
        <pc:chgData name="Emanuela Marca" userId="b9e67590-a423-466d-821f-072eaf8759cc" providerId="ADAL" clId="{FF9F20E1-6610-4878-9D91-ED4796CB3DC2}" dt="2024-11-15T16:22:56.338" v="537" actId="1076"/>
        <pc:sldMkLst>
          <pc:docMk/>
          <pc:sldMk cId="816130011" sldId="269"/>
        </pc:sldMkLst>
      </pc:sldChg>
      <pc:sldChg chg="del">
        <pc:chgData name="Emanuela Marca" userId="b9e67590-a423-466d-821f-072eaf8759cc" providerId="ADAL" clId="{FF9F20E1-6610-4878-9D91-ED4796CB3DC2}" dt="2024-11-15T16:33:43.357" v="1027" actId="47"/>
        <pc:sldMkLst>
          <pc:docMk/>
          <pc:sldMk cId="0" sldId="285"/>
        </pc:sldMkLst>
      </pc:sldChg>
      <pc:sldChg chg="addSp delSp modSp mod">
        <pc:chgData name="Emanuela Marca" userId="b9e67590-a423-466d-821f-072eaf8759cc" providerId="ADAL" clId="{FF9F20E1-6610-4878-9D91-ED4796CB3DC2}" dt="2024-11-15T16:13:18.892" v="51" actId="1076"/>
        <pc:sldMkLst>
          <pc:docMk/>
          <pc:sldMk cId="557908453" sldId="291"/>
        </pc:sldMkLst>
      </pc:sldChg>
      <pc:sldChg chg="addSp delSp modSp mod">
        <pc:chgData name="Emanuela Marca" userId="b9e67590-a423-466d-821f-072eaf8759cc" providerId="ADAL" clId="{FF9F20E1-6610-4878-9D91-ED4796CB3DC2}" dt="2024-11-15T16:33:08.266" v="1024" actId="1076"/>
        <pc:sldMkLst>
          <pc:docMk/>
          <pc:sldMk cId="4046339978" sldId="292"/>
        </pc:sldMkLst>
      </pc:sldChg>
      <pc:sldChg chg="delSp del mod">
        <pc:chgData name="Emanuela Marca" userId="b9e67590-a423-466d-821f-072eaf8759cc" providerId="ADAL" clId="{FF9F20E1-6610-4878-9D91-ED4796CB3DC2}" dt="2024-11-15T16:33:41.404" v="1026" actId="47"/>
        <pc:sldMkLst>
          <pc:docMk/>
          <pc:sldMk cId="1421323214" sldId="294"/>
        </pc:sldMkLst>
      </pc:sldChg>
      <pc:sldChg chg="addSp delSp modSp mod">
        <pc:chgData name="Emanuela Marca" userId="b9e67590-a423-466d-821f-072eaf8759cc" providerId="ADAL" clId="{FF9F20E1-6610-4878-9D91-ED4796CB3DC2}" dt="2024-11-15T16:36:46.833" v="1133" actId="20577"/>
        <pc:sldMkLst>
          <pc:docMk/>
          <pc:sldMk cId="3614623119" sldId="296"/>
        </pc:sldMkLst>
      </pc:sldChg>
      <pc:sldChg chg="addSp delSp modSp">
        <pc:chgData name="Emanuela Marca" userId="b9e67590-a423-466d-821f-072eaf8759cc" providerId="ADAL" clId="{FF9F20E1-6610-4878-9D91-ED4796CB3DC2}" dt="2024-11-15T16:37:07.309" v="1136" actId="1076"/>
        <pc:sldMkLst>
          <pc:docMk/>
          <pc:sldMk cId="2806121081" sldId="297"/>
        </pc:sldMkLst>
      </pc:sldChg>
      <pc:sldChg chg="addSp delSp modSp mod">
        <pc:chgData name="Emanuela Marca" userId="b9e67590-a423-466d-821f-072eaf8759cc" providerId="ADAL" clId="{FF9F20E1-6610-4878-9D91-ED4796CB3DC2}" dt="2024-11-15T16:34:23.845" v="1045" actId="1076"/>
        <pc:sldMkLst>
          <pc:docMk/>
          <pc:sldMk cId="894867496" sldId="299"/>
        </pc:sldMkLst>
      </pc:sldChg>
    </pc:docChg>
  </pc:docChgLst>
  <pc:docChgLst>
    <pc:chgData name="Cristina Caldirola" userId="cb06114e-6366-4139-88b2-0704a089fcba" providerId="ADAL" clId="{BA977B11-9792-4715-ACCF-C9C85120894F}"/>
    <pc:docChg chg="modSld">
      <pc:chgData name="Cristina Caldirola" userId="cb06114e-6366-4139-88b2-0704a089fcba" providerId="ADAL" clId="{BA977B11-9792-4715-ACCF-C9C85120894F}" dt="2024-11-19T13:55:11.013" v="0" actId="20577"/>
      <pc:docMkLst>
        <pc:docMk/>
      </pc:docMkLst>
      <pc:sldChg chg="modSp mod">
        <pc:chgData name="Cristina Caldirola" userId="cb06114e-6366-4139-88b2-0704a089fcba" providerId="ADAL" clId="{BA977B11-9792-4715-ACCF-C9C85120894F}" dt="2024-11-19T13:55:11.013" v="0" actId="20577"/>
        <pc:sldMkLst>
          <pc:docMk/>
          <pc:sldMk cId="0" sldId="259"/>
        </pc:sldMkLst>
      </pc:sldChg>
    </pc:docChg>
  </pc:docChgLst>
  <pc:docChgLst>
    <pc:chgData name="Roberta Scarpa" userId="8d30b28e-267c-4615-8d33-08d9e0e806df" providerId="ADAL" clId="{546EAD00-12C9-45EE-87B6-F0909B37DDFA}"/>
    <pc:docChg chg="modSld">
      <pc:chgData name="Roberta Scarpa" userId="8d30b28e-267c-4615-8d33-08d9e0e806df" providerId="ADAL" clId="{546EAD00-12C9-45EE-87B6-F0909B37DDFA}" dt="2025-01-28T09:37:48.002" v="0" actId="6549"/>
      <pc:docMkLst>
        <pc:docMk/>
      </pc:docMkLst>
      <pc:sldChg chg="modSp mod">
        <pc:chgData name="Roberta Scarpa" userId="8d30b28e-267c-4615-8d33-08d9e0e806df" providerId="ADAL" clId="{546EAD00-12C9-45EE-87B6-F0909B37DDFA}" dt="2025-01-28T09:37:48.002" v="0" actId="6549"/>
        <pc:sldMkLst>
          <pc:docMk/>
          <pc:sldMk cId="3614623119" sldId="296"/>
        </pc:sldMkLst>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8" name="Shape 108"/>
          <p:cNvSpPr>
            <a:spLocks noGrp="1" noRot="1" noChangeAspect="1"/>
          </p:cNvSpPr>
          <p:nvPr>
            <p:ph type="sldImg"/>
          </p:nvPr>
        </p:nvSpPr>
        <p:spPr>
          <a:xfrm>
            <a:off x="1143000" y="685800"/>
            <a:ext cx="4572000" cy="3429000"/>
          </a:xfrm>
          <a:prstGeom prst="rect">
            <a:avLst/>
          </a:prstGeom>
        </p:spPr>
        <p:txBody>
          <a:bodyPr/>
          <a:lstStyle/>
          <a:p>
            <a:endParaRPr/>
          </a:p>
        </p:txBody>
      </p:sp>
      <p:sp>
        <p:nvSpPr>
          <p:cNvPr id="109" name="Shape 109"/>
          <p:cNvSpPr>
            <a:spLocks noGrp="1"/>
          </p:cNvSpPr>
          <p:nvPr>
            <p:ph type="body" sz="quarter" idx="1"/>
          </p:nvPr>
        </p:nvSpPr>
        <p:spPr>
          <a:xfrm>
            <a:off x="914400" y="4343400"/>
            <a:ext cx="5029200" cy="4114800"/>
          </a:xfrm>
          <a:prstGeom prst="rect">
            <a:avLst/>
          </a:prstGeom>
        </p:spPr>
        <p:txBody>
          <a:bodyPr/>
          <a:lstStyle/>
          <a:p>
            <a:endParaRPr/>
          </a:p>
        </p:txBody>
      </p:sp>
    </p:spTree>
  </p:cSld>
  <p:clrMap bg1="lt1" tx1="dk1" bg2="lt2" tx2="dk2" accent1="accent1" accent2="accent2" accent3="accent3" accent4="accent4" accent5="accent5" accent6="accent6" hlink="hlink" folHlink="folHlink"/>
  <p:notesStyle>
    <a:lvl1pPr latinLnBrk="0">
      <a:defRPr sz="1200">
        <a:latin typeface="+mj-lt"/>
        <a:ea typeface="+mj-ea"/>
        <a:cs typeface="+mj-cs"/>
        <a:sym typeface="Calibri"/>
      </a:defRPr>
    </a:lvl1pPr>
    <a:lvl2pPr indent="228600" latinLnBrk="0">
      <a:defRPr sz="1200">
        <a:latin typeface="+mj-lt"/>
        <a:ea typeface="+mj-ea"/>
        <a:cs typeface="+mj-cs"/>
        <a:sym typeface="Calibri"/>
      </a:defRPr>
    </a:lvl2pPr>
    <a:lvl3pPr indent="457200" latinLnBrk="0">
      <a:defRPr sz="1200">
        <a:latin typeface="+mj-lt"/>
        <a:ea typeface="+mj-ea"/>
        <a:cs typeface="+mj-cs"/>
        <a:sym typeface="Calibri"/>
      </a:defRPr>
    </a:lvl3pPr>
    <a:lvl4pPr indent="685800" latinLnBrk="0">
      <a:defRPr sz="1200">
        <a:latin typeface="+mj-lt"/>
        <a:ea typeface="+mj-ea"/>
        <a:cs typeface="+mj-cs"/>
        <a:sym typeface="Calibri"/>
      </a:defRPr>
    </a:lvl4pPr>
    <a:lvl5pPr indent="914400" latinLnBrk="0">
      <a:defRPr sz="1200">
        <a:latin typeface="+mj-lt"/>
        <a:ea typeface="+mj-ea"/>
        <a:cs typeface="+mj-cs"/>
        <a:sym typeface="Calibri"/>
      </a:defRPr>
    </a:lvl5pPr>
    <a:lvl6pPr indent="1143000" latinLnBrk="0">
      <a:defRPr sz="1200">
        <a:latin typeface="+mj-lt"/>
        <a:ea typeface="+mj-ea"/>
        <a:cs typeface="+mj-cs"/>
        <a:sym typeface="Calibri"/>
      </a:defRPr>
    </a:lvl6pPr>
    <a:lvl7pPr indent="1371600" latinLnBrk="0">
      <a:defRPr sz="1200">
        <a:latin typeface="+mj-lt"/>
        <a:ea typeface="+mj-ea"/>
        <a:cs typeface="+mj-cs"/>
        <a:sym typeface="Calibri"/>
      </a:defRPr>
    </a:lvl7pPr>
    <a:lvl8pPr indent="1600200" latinLnBrk="0">
      <a:defRPr sz="1200">
        <a:latin typeface="+mj-lt"/>
        <a:ea typeface="+mj-ea"/>
        <a:cs typeface="+mj-cs"/>
        <a:sym typeface="Calibri"/>
      </a:defRPr>
    </a:lvl8pPr>
    <a:lvl9pPr indent="1828800" latinLnBrk="0">
      <a:defRPr sz="1200">
        <a:latin typeface="+mj-lt"/>
        <a:ea typeface="+mj-ea"/>
        <a:cs typeface="+mj-cs"/>
        <a:sym typeface="Calibri"/>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xAndObj">
  <p:cSld name="1_Titolo, testo e contenuto">
    <p:spTree>
      <p:nvGrpSpPr>
        <p:cNvPr id="1" name=""/>
        <p:cNvGrpSpPr/>
        <p:nvPr/>
      </p:nvGrpSpPr>
      <p:grpSpPr>
        <a:xfrm>
          <a:off x="0" y="0"/>
          <a:ext cx="0" cy="0"/>
          <a:chOff x="0" y="0"/>
          <a:chExt cx="0" cy="0"/>
        </a:xfrm>
      </p:grpSpPr>
      <p:sp>
        <p:nvSpPr>
          <p:cNvPr id="2" name="Titolo 1"/>
          <p:cNvSpPr>
            <a:spLocks noGrp="1"/>
          </p:cNvSpPr>
          <p:nvPr>
            <p:ph type="title"/>
          </p:nvPr>
        </p:nvSpPr>
        <p:spPr>
          <a:xfrm>
            <a:off x="609600" y="274638"/>
            <a:ext cx="10972800" cy="1143000"/>
          </a:xfrm>
        </p:spPr>
        <p:txBody>
          <a:bodyPr/>
          <a:lstStyle/>
          <a:p>
            <a:r>
              <a:rPr lang="it-IT"/>
              <a:t>Fare clic per modificare lo stile del titolo</a:t>
            </a:r>
          </a:p>
        </p:txBody>
      </p:sp>
      <p:sp>
        <p:nvSpPr>
          <p:cNvPr id="3" name="Segnaposto testo 2"/>
          <p:cNvSpPr>
            <a:spLocks noGrp="1"/>
          </p:cNvSpPr>
          <p:nvPr>
            <p:ph type="body" sz="half" idx="1"/>
          </p:nvPr>
        </p:nvSpPr>
        <p:spPr>
          <a:xfrm>
            <a:off x="609600" y="1600201"/>
            <a:ext cx="5384800" cy="4525963"/>
          </a:xfrm>
        </p:spPr>
        <p:txBody>
          <a:body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contenuto 3"/>
          <p:cNvSpPr>
            <a:spLocks noGrp="1"/>
          </p:cNvSpPr>
          <p:nvPr>
            <p:ph sz="half" idx="2"/>
          </p:nvPr>
        </p:nvSpPr>
        <p:spPr>
          <a:xfrm>
            <a:off x="6197600" y="1600201"/>
            <a:ext cx="5384800" cy="4525963"/>
          </a:xfrm>
        </p:spPr>
        <p:txBody>
          <a:body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5" name="Date Placeholder 3">
            <a:extLst>
              <a:ext uri="{FF2B5EF4-FFF2-40B4-BE49-F238E27FC236}">
                <a16:creationId xmlns:a16="http://schemas.microsoft.com/office/drawing/2014/main" id="{95FB7BE5-2613-4BD0-92AC-20467F757E83}"/>
              </a:ext>
            </a:extLst>
          </p:cNvPr>
          <p:cNvSpPr>
            <a:spLocks noGrp="1"/>
          </p:cNvSpPr>
          <p:nvPr>
            <p:ph type="dt" sz="half" idx="10"/>
          </p:nvPr>
        </p:nvSpPr>
        <p:spPr/>
        <p:txBody>
          <a:bodyPr/>
          <a:lstStyle>
            <a:lvl1pPr>
              <a:defRPr/>
            </a:lvl1pPr>
          </a:lstStyle>
          <a:p>
            <a:pPr>
              <a:defRPr/>
            </a:pPr>
            <a:endParaRPr lang="it-IT" altLang="it-IT"/>
          </a:p>
        </p:txBody>
      </p:sp>
      <p:sp>
        <p:nvSpPr>
          <p:cNvPr id="6" name="Footer Placeholder 4">
            <a:extLst>
              <a:ext uri="{FF2B5EF4-FFF2-40B4-BE49-F238E27FC236}">
                <a16:creationId xmlns:a16="http://schemas.microsoft.com/office/drawing/2014/main" id="{1D146C05-8F38-478A-9BCC-E070EB621F4B}"/>
              </a:ext>
            </a:extLst>
          </p:cNvPr>
          <p:cNvSpPr>
            <a:spLocks noGrp="1"/>
          </p:cNvSpPr>
          <p:nvPr>
            <p:ph type="ftr" sz="quarter" idx="11"/>
          </p:nvPr>
        </p:nvSpPr>
        <p:spPr/>
        <p:txBody>
          <a:bodyPr/>
          <a:lstStyle>
            <a:lvl1pPr>
              <a:defRPr/>
            </a:lvl1pPr>
          </a:lstStyle>
          <a:p>
            <a:pPr>
              <a:defRPr/>
            </a:pPr>
            <a:endParaRPr lang="it-IT" altLang="it-IT"/>
          </a:p>
        </p:txBody>
      </p:sp>
      <p:sp>
        <p:nvSpPr>
          <p:cNvPr id="7" name="Slide Number Placeholder 5">
            <a:extLst>
              <a:ext uri="{FF2B5EF4-FFF2-40B4-BE49-F238E27FC236}">
                <a16:creationId xmlns:a16="http://schemas.microsoft.com/office/drawing/2014/main" id="{58ED8601-81E8-4D9B-82F7-3DCDD64F39C8}"/>
              </a:ext>
            </a:extLst>
          </p:cNvPr>
          <p:cNvSpPr>
            <a:spLocks noGrp="1"/>
          </p:cNvSpPr>
          <p:nvPr>
            <p:ph type="sldNum" sz="quarter" idx="12"/>
          </p:nvPr>
        </p:nvSpPr>
        <p:spPr/>
        <p:txBody>
          <a:bodyPr/>
          <a:lstStyle>
            <a:lvl1pPr>
              <a:defRPr/>
            </a:lvl1pPr>
          </a:lstStyle>
          <a:p>
            <a:pPr>
              <a:defRPr/>
            </a:pPr>
            <a:fld id="{E229E079-17E1-4807-A55D-AE788DDCFA58}" type="slidenum">
              <a:rPr lang="it-IT" altLang="it-IT"/>
              <a:pPr>
                <a:defRPr/>
              </a:pPr>
              <a:t>‹N›</a:t>
            </a:fld>
            <a:endParaRPr lang="it-IT" altLang="it-IT"/>
          </a:p>
        </p:txBody>
      </p:sp>
    </p:spTree>
    <p:extLst>
      <p:ext uri="{BB962C8B-B14F-4D97-AF65-F5344CB8AC3E}">
        <p14:creationId xmlns:p14="http://schemas.microsoft.com/office/powerpoint/2010/main" val="335619410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le 1"/>
          <p:cNvSpPr>
            <a:spLocks noGrp="1"/>
          </p:cNvSpPr>
          <p:nvPr>
            <p:ph type="title"/>
          </p:nvPr>
        </p:nvSpPr>
        <p:spPr>
          <a:xfrm>
            <a:off x="581193" y="4693389"/>
            <a:ext cx="11029616" cy="566738"/>
          </a:xfrm>
        </p:spPr>
        <p:txBody>
          <a:bodyPr anchor="b">
            <a:normAutofit/>
          </a:bodyPr>
          <a:lstStyle>
            <a:lvl1pPr algn="l">
              <a:defRPr sz="2400" b="0">
                <a:solidFill>
                  <a:schemeClr val="accent1"/>
                </a:solidFill>
              </a:defRPr>
            </a:lvl1pPr>
          </a:lstStyle>
          <a:p>
            <a:r>
              <a:rPr lang="it-IT"/>
              <a:t>Fare clic per modificare lo stile del titolo dello schema</a:t>
            </a:r>
            <a:endParaRPr lang="en-US"/>
          </a:p>
        </p:txBody>
      </p:sp>
      <p:sp>
        <p:nvSpPr>
          <p:cNvPr id="3" name="Picture Placeholder 2"/>
          <p:cNvSpPr>
            <a:spLocks noGrp="1" noChangeAspect="1"/>
          </p:cNvSpPr>
          <p:nvPr>
            <p:ph type="pic" idx="1"/>
          </p:nvPr>
        </p:nvSpPr>
        <p:spPr>
          <a:xfrm>
            <a:off x="447817" y="599725"/>
            <a:ext cx="11290859" cy="3557252"/>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it-IT"/>
              <a:t>Fare clic sull'icona per inserire un'immagine</a:t>
            </a:r>
            <a:endParaRPr lang="en-US"/>
          </a:p>
        </p:txBody>
      </p:sp>
      <p:sp>
        <p:nvSpPr>
          <p:cNvPr id="4" name="Text Placeholder 3"/>
          <p:cNvSpPr>
            <a:spLocks noGrp="1"/>
          </p:cNvSpPr>
          <p:nvPr>
            <p:ph type="body" sz="half" idx="2"/>
          </p:nvPr>
        </p:nvSpPr>
        <p:spPr>
          <a:xfrm>
            <a:off x="581192" y="5260127"/>
            <a:ext cx="11029617" cy="598671"/>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a:t>Fare clic per modificare gli stili del testo dello schema</a:t>
            </a:r>
          </a:p>
        </p:txBody>
      </p:sp>
      <p:sp>
        <p:nvSpPr>
          <p:cNvPr id="5" name="Date Placeholder 4"/>
          <p:cNvSpPr>
            <a:spLocks noGrp="1"/>
          </p:cNvSpPr>
          <p:nvPr>
            <p:ph type="dt" sz="half" idx="10"/>
          </p:nvPr>
        </p:nvSpPr>
        <p:spPr/>
        <p:txBody>
          <a:bodyPr/>
          <a:lstStyle/>
          <a:p>
            <a:fld id="{B61BEF0D-F0BB-DE4B-95CE-6DB70DBA9567}" type="datetimeFigureOut">
              <a:rPr lang="en-US" smtClean="0"/>
              <a:pPr/>
              <a:t>10/22/2025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6CB4B4D-7CA3-9044-876B-883B54F8677D}" type="slidenum">
              <a:rPr lang="it-IT" smtClean="0"/>
              <a:t>‹N›</a:t>
            </a:fld>
            <a:endParaRPr lang="it-IT"/>
          </a:p>
        </p:txBody>
      </p:sp>
    </p:spTree>
    <p:extLst>
      <p:ext uri="{BB962C8B-B14F-4D97-AF65-F5344CB8AC3E}">
        <p14:creationId xmlns:p14="http://schemas.microsoft.com/office/powerpoint/2010/main" val="130682431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8" name="Rectangle 7"/>
          <p:cNvSpPr>
            <a:spLocks noChangeAspect="1"/>
          </p:cNvSpPr>
          <p:nvPr/>
        </p:nvSpPr>
        <p:spPr>
          <a:xfrm>
            <a:off x="440286" y="614407"/>
            <a:ext cx="11309338" cy="1189298"/>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9" name="Title 1"/>
          <p:cNvSpPr>
            <a:spLocks noGrp="1"/>
          </p:cNvSpPr>
          <p:nvPr>
            <p:ph type="title"/>
          </p:nvPr>
        </p:nvSpPr>
        <p:spPr>
          <a:xfrm>
            <a:off x="581192" y="702156"/>
            <a:ext cx="11029616" cy="1013800"/>
          </a:xfrm>
        </p:spPr>
        <p:txBody>
          <a:bodyPr/>
          <a:lstStyle/>
          <a:p>
            <a:r>
              <a:rPr lang="it-IT"/>
              <a:t>Fare clic per modificare lo stile del titolo dello schema</a:t>
            </a:r>
            <a:endParaRPr lang="en-US"/>
          </a:p>
        </p:txBody>
      </p:sp>
      <p:sp>
        <p:nvSpPr>
          <p:cNvPr id="3" name="Vertical Text Placeholder 2"/>
          <p:cNvSpPr>
            <a:spLocks noGrp="1"/>
          </p:cNvSpPr>
          <p:nvPr>
            <p:ph type="body" orient="vert" idx="1"/>
          </p:nvPr>
        </p:nvSpPr>
        <p:spPr/>
        <p:txBody>
          <a:bodyPr vert="eaVert" anchor="t"/>
          <a:lstStyle>
            <a:lvl1pPr algn="l">
              <a:defRPr/>
            </a:lvl1pPr>
            <a:lvl2pPr algn="l">
              <a:defRPr/>
            </a:lvl2pPr>
            <a:lvl3pPr algn="l">
              <a:defRPr/>
            </a:lvl3pPr>
            <a:lvl4pPr algn="l">
              <a:defRPr/>
            </a:lvl4pPr>
            <a:lvl5pPr algn="l">
              <a:defRPr/>
            </a:lvl5p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a:p>
        </p:txBody>
      </p:sp>
      <p:sp>
        <p:nvSpPr>
          <p:cNvPr id="4" name="Date Placeholder 3"/>
          <p:cNvSpPr>
            <a:spLocks noGrp="1"/>
          </p:cNvSpPr>
          <p:nvPr>
            <p:ph type="dt" sz="half" idx="10"/>
          </p:nvPr>
        </p:nvSpPr>
        <p:spPr/>
        <p:txBody>
          <a:bodyPr/>
          <a:lstStyle/>
          <a:p>
            <a:fld id="{B61BEF0D-F0BB-DE4B-95CE-6DB70DBA9567}" type="datetimeFigureOut">
              <a:rPr lang="en-US" smtClean="0"/>
              <a:pPr/>
              <a:t>10/22/2025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6CB4B4D-7CA3-9044-876B-883B54F8677D}" type="slidenum">
              <a:rPr lang="it-IT" smtClean="0"/>
              <a:t>‹N›</a:t>
            </a:fld>
            <a:endParaRPr lang="it-IT"/>
          </a:p>
        </p:txBody>
      </p:sp>
    </p:spTree>
    <p:extLst>
      <p:ext uri="{BB962C8B-B14F-4D97-AF65-F5344CB8AC3E}">
        <p14:creationId xmlns:p14="http://schemas.microsoft.com/office/powerpoint/2010/main" val="104824216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7" name="Rectangle 6"/>
          <p:cNvSpPr>
            <a:spLocks noChangeAspect="1"/>
          </p:cNvSpPr>
          <p:nvPr/>
        </p:nvSpPr>
        <p:spPr>
          <a:xfrm>
            <a:off x="8839201" y="599725"/>
            <a:ext cx="2906817" cy="581695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Vertical Title 1"/>
          <p:cNvSpPr>
            <a:spLocks noGrp="1"/>
          </p:cNvSpPr>
          <p:nvPr>
            <p:ph type="title" orient="vert"/>
          </p:nvPr>
        </p:nvSpPr>
        <p:spPr>
          <a:xfrm>
            <a:off x="8839201" y="675726"/>
            <a:ext cx="2004164" cy="5183073"/>
          </a:xfrm>
        </p:spPr>
        <p:txBody>
          <a:bodyPr vert="eaVert"/>
          <a:lstStyle/>
          <a:p>
            <a:r>
              <a:rPr lang="it-IT"/>
              <a:t>Fare clic per modificare lo stile del titolo dello schema</a:t>
            </a:r>
            <a:endParaRPr lang="en-US"/>
          </a:p>
        </p:txBody>
      </p:sp>
      <p:sp>
        <p:nvSpPr>
          <p:cNvPr id="3" name="Vertical Text Placeholder 2"/>
          <p:cNvSpPr>
            <a:spLocks noGrp="1"/>
          </p:cNvSpPr>
          <p:nvPr>
            <p:ph type="body" orient="vert" idx="1"/>
          </p:nvPr>
        </p:nvSpPr>
        <p:spPr>
          <a:xfrm>
            <a:off x="774923" y="675726"/>
            <a:ext cx="7896279" cy="5183073"/>
          </a:xfrm>
        </p:spPr>
        <p:txBody>
          <a:bodyPr vert="eaVert" anchor="t"/>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a:p>
        </p:txBody>
      </p:sp>
      <p:sp>
        <p:nvSpPr>
          <p:cNvPr id="4" name="Date Placeholder 3"/>
          <p:cNvSpPr>
            <a:spLocks noGrp="1"/>
          </p:cNvSpPr>
          <p:nvPr>
            <p:ph type="dt" sz="half" idx="10"/>
          </p:nvPr>
        </p:nvSpPr>
        <p:spPr>
          <a:xfrm>
            <a:off x="8993673" y="5956137"/>
            <a:ext cx="1328141" cy="365125"/>
          </a:xfrm>
        </p:spPr>
        <p:txBody>
          <a:bodyPr/>
          <a:lstStyle>
            <a:lvl1pPr>
              <a:defRPr>
                <a:solidFill>
                  <a:schemeClr val="accent1">
                    <a:lumMod val="75000"/>
                    <a:lumOff val="25000"/>
                  </a:schemeClr>
                </a:solidFill>
              </a:defRPr>
            </a:lvl1pPr>
          </a:lstStyle>
          <a:p>
            <a:fld id="{B61BEF0D-F0BB-DE4B-95CE-6DB70DBA9567}" type="datetimeFigureOut">
              <a:rPr lang="en-US" smtClean="0"/>
              <a:pPr/>
              <a:t>10/22/2025</a:t>
            </a:fld>
            <a:endParaRPr lang="en-US"/>
          </a:p>
        </p:txBody>
      </p:sp>
      <p:sp>
        <p:nvSpPr>
          <p:cNvPr id="5" name="Footer Placeholder 4"/>
          <p:cNvSpPr>
            <a:spLocks noGrp="1"/>
          </p:cNvSpPr>
          <p:nvPr>
            <p:ph type="ftr" sz="quarter" idx="11"/>
          </p:nvPr>
        </p:nvSpPr>
        <p:spPr>
          <a:xfrm>
            <a:off x="774923" y="5951811"/>
            <a:ext cx="7896279" cy="365125"/>
          </a:xfrm>
        </p:spPr>
        <p:txBody>
          <a:bodyPr/>
          <a:lstStyle/>
          <a:p>
            <a:endParaRPr lang="en-US"/>
          </a:p>
        </p:txBody>
      </p:sp>
      <p:sp>
        <p:nvSpPr>
          <p:cNvPr id="6" name="Slide Number Placeholder 5"/>
          <p:cNvSpPr>
            <a:spLocks noGrp="1"/>
          </p:cNvSpPr>
          <p:nvPr>
            <p:ph type="sldNum" sz="quarter" idx="12"/>
          </p:nvPr>
        </p:nvSpPr>
        <p:spPr>
          <a:xfrm>
            <a:off x="10446615" y="5956137"/>
            <a:ext cx="1164195" cy="365125"/>
          </a:xfrm>
        </p:spPr>
        <p:txBody>
          <a:bodyPr/>
          <a:lstStyle>
            <a:lvl1pPr>
              <a:defRPr>
                <a:solidFill>
                  <a:schemeClr val="accent1">
                    <a:lumMod val="75000"/>
                    <a:lumOff val="25000"/>
                  </a:schemeClr>
                </a:solidFill>
              </a:defRPr>
            </a:lvl1pPr>
          </a:lstStyle>
          <a:p>
            <a:fld id="{86CB4B4D-7CA3-9044-876B-883B54F8677D}" type="slidenum">
              <a:rPr lang="it-IT" smtClean="0"/>
              <a:t>‹N›</a:t>
            </a:fld>
            <a:endParaRPr lang="it-IT"/>
          </a:p>
        </p:txBody>
      </p:sp>
    </p:spTree>
    <p:extLst>
      <p:ext uri="{BB962C8B-B14F-4D97-AF65-F5344CB8AC3E}">
        <p14:creationId xmlns:p14="http://schemas.microsoft.com/office/powerpoint/2010/main" val="158810288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7" name="Rectangle 6"/>
          <p:cNvSpPr/>
          <p:nvPr/>
        </p:nvSpPr>
        <p:spPr>
          <a:xfrm>
            <a:off x="446534" y="3085765"/>
            <a:ext cx="11262866" cy="330480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ctrTitle"/>
          </p:nvPr>
        </p:nvSpPr>
        <p:spPr>
          <a:xfrm>
            <a:off x="581191" y="1020431"/>
            <a:ext cx="10993549" cy="1475013"/>
          </a:xfrm>
          <a:effectLst/>
        </p:spPr>
        <p:txBody>
          <a:bodyPr anchor="b">
            <a:normAutofit/>
          </a:bodyPr>
          <a:lstStyle>
            <a:lvl1pPr>
              <a:defRPr sz="3600">
                <a:solidFill>
                  <a:schemeClr val="accent1"/>
                </a:solidFill>
              </a:defRPr>
            </a:lvl1pPr>
          </a:lstStyle>
          <a:p>
            <a:r>
              <a:rPr lang="it-IT"/>
              <a:t>Fare clic per modificare lo stile del titolo dello schema</a:t>
            </a:r>
            <a:endParaRPr lang="en-US"/>
          </a:p>
        </p:txBody>
      </p:sp>
      <p:sp>
        <p:nvSpPr>
          <p:cNvPr id="3" name="Subtitle 2"/>
          <p:cNvSpPr>
            <a:spLocks noGrp="1"/>
          </p:cNvSpPr>
          <p:nvPr>
            <p:ph type="subTitle" idx="1"/>
          </p:nvPr>
        </p:nvSpPr>
        <p:spPr>
          <a:xfrm>
            <a:off x="581194" y="2495445"/>
            <a:ext cx="10993546" cy="590321"/>
          </a:xfrm>
        </p:spPr>
        <p:txBody>
          <a:bodyPr anchor="t">
            <a:normAutofit/>
          </a:bodyPr>
          <a:lstStyle>
            <a:lvl1pPr marL="0" indent="0" algn="l">
              <a:buNone/>
              <a:defRPr sz="1600" cap="all">
                <a:solidFill>
                  <a:schemeClr val="accent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it-IT"/>
              <a:t>Fare clic per modificare lo stile del sottotitolo dello schema</a:t>
            </a:r>
            <a:endParaRPr lang="en-US"/>
          </a:p>
        </p:txBody>
      </p:sp>
      <p:sp>
        <p:nvSpPr>
          <p:cNvPr id="4" name="Date Placeholder 3"/>
          <p:cNvSpPr>
            <a:spLocks noGrp="1"/>
          </p:cNvSpPr>
          <p:nvPr>
            <p:ph type="dt" sz="half" idx="10"/>
          </p:nvPr>
        </p:nvSpPr>
        <p:spPr>
          <a:xfrm>
            <a:off x="7605951" y="5956137"/>
            <a:ext cx="2844800" cy="365125"/>
          </a:xfrm>
        </p:spPr>
        <p:txBody>
          <a:bodyPr/>
          <a:lstStyle>
            <a:lvl1pPr>
              <a:defRPr>
                <a:solidFill>
                  <a:schemeClr val="accent1">
                    <a:lumMod val="75000"/>
                    <a:lumOff val="25000"/>
                  </a:schemeClr>
                </a:solidFill>
              </a:defRPr>
            </a:lvl1pPr>
          </a:lstStyle>
          <a:p>
            <a:fld id="{B61BEF0D-F0BB-DE4B-95CE-6DB70DBA9567}" type="datetimeFigureOut">
              <a:rPr lang="en-US" smtClean="0"/>
              <a:pPr/>
              <a:t>10/22/2025</a:t>
            </a:fld>
            <a:endParaRPr lang="en-US"/>
          </a:p>
        </p:txBody>
      </p:sp>
      <p:sp>
        <p:nvSpPr>
          <p:cNvPr id="5" name="Footer Placeholder 4"/>
          <p:cNvSpPr>
            <a:spLocks noGrp="1"/>
          </p:cNvSpPr>
          <p:nvPr>
            <p:ph type="ftr" sz="quarter" idx="11"/>
          </p:nvPr>
        </p:nvSpPr>
        <p:spPr>
          <a:xfrm>
            <a:off x="581192" y="5951811"/>
            <a:ext cx="6917210" cy="365125"/>
          </a:xfrm>
        </p:spPr>
        <p:txBody>
          <a:bodyPr/>
          <a:lstStyle>
            <a:lvl1pPr>
              <a:defRPr>
                <a:solidFill>
                  <a:schemeClr val="accent1">
                    <a:lumMod val="75000"/>
                    <a:lumOff val="25000"/>
                  </a:schemeClr>
                </a:solidFill>
              </a:defRPr>
            </a:lvl1pPr>
          </a:lstStyle>
          <a:p>
            <a:endParaRPr lang="en-US"/>
          </a:p>
        </p:txBody>
      </p:sp>
      <p:sp>
        <p:nvSpPr>
          <p:cNvPr id="6" name="Slide Number Placeholder 5"/>
          <p:cNvSpPr>
            <a:spLocks noGrp="1"/>
          </p:cNvSpPr>
          <p:nvPr>
            <p:ph type="sldNum" sz="quarter" idx="12"/>
          </p:nvPr>
        </p:nvSpPr>
        <p:spPr>
          <a:xfrm>
            <a:off x="10558300" y="5956137"/>
            <a:ext cx="1016440" cy="365125"/>
          </a:xfrm>
        </p:spPr>
        <p:txBody>
          <a:bodyPr/>
          <a:lstStyle>
            <a:lvl1pPr>
              <a:defRPr>
                <a:solidFill>
                  <a:schemeClr val="accent1">
                    <a:lumMod val="75000"/>
                    <a:lumOff val="25000"/>
                  </a:schemeClr>
                </a:solidFill>
              </a:defRPr>
            </a:lvl1pPr>
          </a:lstStyle>
          <a:p>
            <a:fld id="{86CB4B4D-7CA3-9044-876B-883B54F8677D}" type="slidenum">
              <a:rPr lang="it-IT" smtClean="0"/>
              <a:t>‹N›</a:t>
            </a:fld>
            <a:endParaRPr lang="it-IT"/>
          </a:p>
        </p:txBody>
      </p:sp>
    </p:spTree>
    <p:extLst>
      <p:ext uri="{BB962C8B-B14F-4D97-AF65-F5344CB8AC3E}">
        <p14:creationId xmlns:p14="http://schemas.microsoft.com/office/powerpoint/2010/main" val="109086581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7" name="Rectangle 6"/>
          <p:cNvSpPr>
            <a:spLocks noChangeAspect="1"/>
          </p:cNvSpPr>
          <p:nvPr/>
        </p:nvSpPr>
        <p:spPr>
          <a:xfrm>
            <a:off x="440286" y="614407"/>
            <a:ext cx="11309338" cy="1189298"/>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581192" y="702156"/>
            <a:ext cx="11029616" cy="1013800"/>
          </a:xfrm>
        </p:spPr>
        <p:txBody>
          <a:bodyPr/>
          <a:lstStyle/>
          <a:p>
            <a:r>
              <a:rPr lang="it-IT"/>
              <a:t>Fare clic per modificare lo stile del titolo dello schema</a:t>
            </a:r>
            <a:endParaRPr lang="en-US"/>
          </a:p>
        </p:txBody>
      </p:sp>
      <p:sp>
        <p:nvSpPr>
          <p:cNvPr id="3" name="Content Placeholder 2"/>
          <p:cNvSpPr>
            <a:spLocks noGrp="1"/>
          </p:cNvSpPr>
          <p:nvPr>
            <p:ph idx="1"/>
          </p:nvPr>
        </p:nvSpPr>
        <p:spPr>
          <a:xfrm>
            <a:off x="581192" y="2180496"/>
            <a:ext cx="11029615" cy="3678303"/>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a:p>
        </p:txBody>
      </p:sp>
      <p:sp>
        <p:nvSpPr>
          <p:cNvPr id="4" name="Date Placeholder 3"/>
          <p:cNvSpPr>
            <a:spLocks noGrp="1"/>
          </p:cNvSpPr>
          <p:nvPr>
            <p:ph type="dt" sz="half" idx="10"/>
          </p:nvPr>
        </p:nvSpPr>
        <p:spPr/>
        <p:txBody>
          <a:bodyPr/>
          <a:lstStyle/>
          <a:p>
            <a:fld id="{B61BEF0D-F0BB-DE4B-95CE-6DB70DBA9567}" type="datetimeFigureOut">
              <a:rPr lang="en-US" smtClean="0"/>
              <a:pPr/>
              <a:t>10/22/2025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a:xfrm>
            <a:off x="10558300" y="5956137"/>
            <a:ext cx="1052508" cy="365125"/>
          </a:xfrm>
        </p:spPr>
        <p:txBody>
          <a:bodyPr/>
          <a:lstStyle/>
          <a:p>
            <a:fld id="{86CB4B4D-7CA3-9044-876B-883B54F8677D}" type="slidenum">
              <a:rPr lang="it-IT" smtClean="0"/>
              <a:t>‹N›</a:t>
            </a:fld>
            <a:endParaRPr lang="it-IT"/>
          </a:p>
        </p:txBody>
      </p:sp>
    </p:spTree>
    <p:extLst>
      <p:ext uri="{BB962C8B-B14F-4D97-AF65-F5344CB8AC3E}">
        <p14:creationId xmlns:p14="http://schemas.microsoft.com/office/powerpoint/2010/main" val="104372981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8" name="Rectangle 7"/>
          <p:cNvSpPr>
            <a:spLocks noChangeAspect="1"/>
          </p:cNvSpPr>
          <p:nvPr/>
        </p:nvSpPr>
        <p:spPr>
          <a:xfrm>
            <a:off x="447817" y="5141974"/>
            <a:ext cx="11290860"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581193" y="3043910"/>
            <a:ext cx="11029615" cy="1497507"/>
          </a:xfrm>
        </p:spPr>
        <p:txBody>
          <a:bodyPr anchor="b">
            <a:normAutofit/>
          </a:bodyPr>
          <a:lstStyle>
            <a:lvl1pPr algn="l">
              <a:defRPr sz="3600" b="0" cap="all">
                <a:solidFill>
                  <a:schemeClr val="accent1"/>
                </a:solidFill>
              </a:defRPr>
            </a:lvl1pPr>
          </a:lstStyle>
          <a:p>
            <a:r>
              <a:rPr lang="it-IT"/>
              <a:t>Fare clic per modificare lo stile del titolo dello schema</a:t>
            </a:r>
            <a:endParaRPr lang="en-US"/>
          </a:p>
        </p:txBody>
      </p:sp>
      <p:sp>
        <p:nvSpPr>
          <p:cNvPr id="3" name="Text Placeholder 2"/>
          <p:cNvSpPr>
            <a:spLocks noGrp="1"/>
          </p:cNvSpPr>
          <p:nvPr>
            <p:ph type="body" idx="1"/>
          </p:nvPr>
        </p:nvSpPr>
        <p:spPr>
          <a:xfrm>
            <a:off x="581192" y="4541417"/>
            <a:ext cx="11029615" cy="600556"/>
          </a:xfrm>
        </p:spPr>
        <p:txBody>
          <a:bodyPr anchor="t">
            <a:normAutofit/>
          </a:bodyPr>
          <a:lstStyle>
            <a:lvl1pPr marL="0" indent="0" algn="l">
              <a:buNone/>
              <a:defRPr sz="1800" cap="all">
                <a:solidFill>
                  <a:schemeClr val="accent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it-IT"/>
              <a:t>Fare clic per modificare gli stili del testo dello schema</a:t>
            </a:r>
          </a:p>
        </p:txBody>
      </p:sp>
      <p:sp>
        <p:nvSpPr>
          <p:cNvPr id="4" name="Date Placeholder 3"/>
          <p:cNvSpPr>
            <a:spLocks noGrp="1"/>
          </p:cNvSpPr>
          <p:nvPr>
            <p:ph type="dt" sz="half" idx="10"/>
          </p:nvPr>
        </p:nvSpPr>
        <p:spPr/>
        <p:txBody>
          <a:bodyPr/>
          <a:lstStyle>
            <a:lvl1pPr>
              <a:defRPr>
                <a:solidFill>
                  <a:schemeClr val="accent1">
                    <a:lumMod val="75000"/>
                    <a:lumOff val="25000"/>
                  </a:schemeClr>
                </a:solidFill>
              </a:defRPr>
            </a:lvl1pPr>
          </a:lstStyle>
          <a:p>
            <a:fld id="{B61BEF0D-F0BB-DE4B-95CE-6DB70DBA9567}" type="datetimeFigureOut">
              <a:rPr lang="en-US" smtClean="0"/>
              <a:pPr/>
              <a:t>10/22/2025</a:t>
            </a:fld>
            <a:endParaRPr lang="en-US"/>
          </a:p>
        </p:txBody>
      </p:sp>
      <p:sp>
        <p:nvSpPr>
          <p:cNvPr id="5" name="Footer Placeholder 4"/>
          <p:cNvSpPr>
            <a:spLocks noGrp="1"/>
          </p:cNvSpPr>
          <p:nvPr>
            <p:ph type="ftr" sz="quarter" idx="11"/>
          </p:nvPr>
        </p:nvSpPr>
        <p:spPr/>
        <p:txBody>
          <a:bodyPr/>
          <a:lstStyle>
            <a:lvl1pPr>
              <a:defRPr>
                <a:solidFill>
                  <a:schemeClr val="accent1">
                    <a:lumMod val="75000"/>
                    <a:lumOff val="25000"/>
                  </a:schemeClr>
                </a:solidFill>
              </a:defRPr>
            </a:lvl1pPr>
          </a:lstStyle>
          <a:p>
            <a:endParaRPr lang="en-US"/>
          </a:p>
        </p:txBody>
      </p:sp>
      <p:sp>
        <p:nvSpPr>
          <p:cNvPr id="6" name="Slide Number Placeholder 5"/>
          <p:cNvSpPr>
            <a:spLocks noGrp="1"/>
          </p:cNvSpPr>
          <p:nvPr>
            <p:ph type="sldNum" sz="quarter" idx="12"/>
          </p:nvPr>
        </p:nvSpPr>
        <p:spPr/>
        <p:txBody>
          <a:bodyPr/>
          <a:lstStyle>
            <a:lvl1pPr>
              <a:defRPr>
                <a:solidFill>
                  <a:schemeClr val="accent1">
                    <a:lumMod val="75000"/>
                    <a:lumOff val="25000"/>
                  </a:schemeClr>
                </a:solidFill>
              </a:defRPr>
            </a:lvl1pPr>
          </a:lstStyle>
          <a:p>
            <a:fld id="{86CB4B4D-7CA3-9044-876B-883B54F8677D}" type="slidenum">
              <a:rPr lang="it-IT" smtClean="0"/>
              <a:t>‹N›</a:t>
            </a:fld>
            <a:endParaRPr lang="it-IT"/>
          </a:p>
        </p:txBody>
      </p:sp>
    </p:spTree>
    <p:extLst>
      <p:ext uri="{BB962C8B-B14F-4D97-AF65-F5344CB8AC3E}">
        <p14:creationId xmlns:p14="http://schemas.microsoft.com/office/powerpoint/2010/main" val="215701938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8" name="Rectangle 7"/>
          <p:cNvSpPr>
            <a:spLocks noChangeAspect="1"/>
          </p:cNvSpPr>
          <p:nvPr/>
        </p:nvSpPr>
        <p:spPr>
          <a:xfrm>
            <a:off x="445982" y="606554"/>
            <a:ext cx="11300036"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581193" y="729658"/>
            <a:ext cx="11029616" cy="988332"/>
          </a:xfrm>
        </p:spPr>
        <p:txBody>
          <a:bodyPr/>
          <a:lstStyle/>
          <a:p>
            <a:r>
              <a:rPr lang="it-IT"/>
              <a:t>Fare clic per modificare lo stile del titolo dello schema</a:t>
            </a:r>
            <a:endParaRPr lang="en-US"/>
          </a:p>
        </p:txBody>
      </p:sp>
      <p:sp>
        <p:nvSpPr>
          <p:cNvPr id="3" name="Content Placeholder 2"/>
          <p:cNvSpPr>
            <a:spLocks noGrp="1"/>
          </p:cNvSpPr>
          <p:nvPr>
            <p:ph sz="half" idx="1"/>
          </p:nvPr>
        </p:nvSpPr>
        <p:spPr>
          <a:xfrm>
            <a:off x="581193" y="2228003"/>
            <a:ext cx="5422390" cy="3633047"/>
          </a:xfrm>
        </p:spPr>
        <p:txBody>
          <a:bodyPr>
            <a:normAutofit/>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a:p>
        </p:txBody>
      </p:sp>
      <p:sp>
        <p:nvSpPr>
          <p:cNvPr id="4" name="Content Placeholder 3"/>
          <p:cNvSpPr>
            <a:spLocks noGrp="1"/>
          </p:cNvSpPr>
          <p:nvPr>
            <p:ph sz="half" idx="2"/>
          </p:nvPr>
        </p:nvSpPr>
        <p:spPr>
          <a:xfrm>
            <a:off x="6188417" y="2228003"/>
            <a:ext cx="5422392" cy="3633047"/>
          </a:xfrm>
        </p:spPr>
        <p:txBody>
          <a:bodyPr>
            <a:normAutofit/>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a:p>
        </p:txBody>
      </p:sp>
      <p:sp>
        <p:nvSpPr>
          <p:cNvPr id="5" name="Date Placeholder 4"/>
          <p:cNvSpPr>
            <a:spLocks noGrp="1"/>
          </p:cNvSpPr>
          <p:nvPr>
            <p:ph type="dt" sz="half" idx="10"/>
          </p:nvPr>
        </p:nvSpPr>
        <p:spPr/>
        <p:txBody>
          <a:bodyPr/>
          <a:lstStyle/>
          <a:p>
            <a:fld id="{B61BEF0D-F0BB-DE4B-95CE-6DB70DBA9567}" type="datetimeFigureOut">
              <a:rPr lang="en-US" smtClean="0"/>
              <a:pPr/>
              <a:t>10/22/2025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6CB4B4D-7CA3-9044-876B-883B54F8677D}" type="slidenum">
              <a:rPr lang="it-IT" smtClean="0"/>
              <a:t>‹N›</a:t>
            </a:fld>
            <a:endParaRPr lang="it-IT"/>
          </a:p>
        </p:txBody>
      </p:sp>
    </p:spTree>
    <p:extLst>
      <p:ext uri="{BB962C8B-B14F-4D97-AF65-F5344CB8AC3E}">
        <p14:creationId xmlns:p14="http://schemas.microsoft.com/office/powerpoint/2010/main" val="406338371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11" name="Rectangle 10"/>
          <p:cNvSpPr>
            <a:spLocks noChangeAspect="1"/>
          </p:cNvSpPr>
          <p:nvPr/>
        </p:nvSpPr>
        <p:spPr>
          <a:xfrm>
            <a:off x="445982" y="606554"/>
            <a:ext cx="11300036"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12" name="Title 1"/>
          <p:cNvSpPr>
            <a:spLocks noGrp="1"/>
          </p:cNvSpPr>
          <p:nvPr>
            <p:ph type="title"/>
          </p:nvPr>
        </p:nvSpPr>
        <p:spPr>
          <a:xfrm>
            <a:off x="581193" y="729658"/>
            <a:ext cx="11029616" cy="988332"/>
          </a:xfrm>
        </p:spPr>
        <p:txBody>
          <a:bodyPr/>
          <a:lstStyle/>
          <a:p>
            <a:r>
              <a:rPr lang="it-IT"/>
              <a:t>Fare clic per modificare lo stile del titolo dello schema</a:t>
            </a:r>
            <a:endParaRPr lang="en-US"/>
          </a:p>
        </p:txBody>
      </p:sp>
      <p:sp>
        <p:nvSpPr>
          <p:cNvPr id="3" name="Text Placeholder 2"/>
          <p:cNvSpPr>
            <a:spLocks noGrp="1"/>
          </p:cNvSpPr>
          <p:nvPr>
            <p:ph type="body" idx="1"/>
          </p:nvPr>
        </p:nvSpPr>
        <p:spPr>
          <a:xfrm>
            <a:off x="887219" y="2250892"/>
            <a:ext cx="5087075" cy="536005"/>
          </a:xfrm>
        </p:spPr>
        <p:txBody>
          <a:bodyPr anchor="b">
            <a:noAutofit/>
          </a:bodyPr>
          <a:lstStyle>
            <a:lvl1pPr marL="0" indent="0">
              <a:buNone/>
              <a:defRPr sz="2200" b="0">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gli stili del testo dello schema</a:t>
            </a:r>
          </a:p>
        </p:txBody>
      </p:sp>
      <p:sp>
        <p:nvSpPr>
          <p:cNvPr id="4" name="Content Placeholder 3"/>
          <p:cNvSpPr>
            <a:spLocks noGrp="1"/>
          </p:cNvSpPr>
          <p:nvPr>
            <p:ph sz="half" idx="2"/>
          </p:nvPr>
        </p:nvSpPr>
        <p:spPr>
          <a:xfrm>
            <a:off x="581194" y="2926052"/>
            <a:ext cx="5393100" cy="2934999"/>
          </a:xfrm>
        </p:spPr>
        <p:txBody>
          <a:bodyPr anchor="t">
            <a:normAutofit/>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a:p>
        </p:txBody>
      </p:sp>
      <p:sp>
        <p:nvSpPr>
          <p:cNvPr id="5" name="Text Placeholder 4"/>
          <p:cNvSpPr>
            <a:spLocks noGrp="1"/>
          </p:cNvSpPr>
          <p:nvPr>
            <p:ph type="body" sz="quarter" idx="3"/>
          </p:nvPr>
        </p:nvSpPr>
        <p:spPr>
          <a:xfrm>
            <a:off x="6523735" y="2250892"/>
            <a:ext cx="5087073" cy="553373"/>
          </a:xfrm>
        </p:spPr>
        <p:txBody>
          <a:bodyPr anchor="b">
            <a:noAutofit/>
          </a:bodyPr>
          <a:lstStyle>
            <a:lvl1pPr marL="0" indent="0">
              <a:buNone/>
              <a:defRPr sz="2200" b="0">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gli stili del testo dello schema</a:t>
            </a:r>
          </a:p>
        </p:txBody>
      </p:sp>
      <p:sp>
        <p:nvSpPr>
          <p:cNvPr id="6" name="Content Placeholder 5"/>
          <p:cNvSpPr>
            <a:spLocks noGrp="1"/>
          </p:cNvSpPr>
          <p:nvPr>
            <p:ph sz="quarter" idx="4"/>
          </p:nvPr>
        </p:nvSpPr>
        <p:spPr>
          <a:xfrm>
            <a:off x="6217709" y="2926052"/>
            <a:ext cx="5393100" cy="2934999"/>
          </a:xfrm>
        </p:spPr>
        <p:txBody>
          <a:bodyPr anchor="t">
            <a:normAutofit/>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a:p>
        </p:txBody>
      </p:sp>
      <p:sp>
        <p:nvSpPr>
          <p:cNvPr id="7" name="Date Placeholder 6"/>
          <p:cNvSpPr>
            <a:spLocks noGrp="1"/>
          </p:cNvSpPr>
          <p:nvPr>
            <p:ph type="dt" sz="half" idx="10"/>
          </p:nvPr>
        </p:nvSpPr>
        <p:spPr/>
        <p:txBody>
          <a:bodyPr/>
          <a:lstStyle/>
          <a:p>
            <a:fld id="{B61BEF0D-F0BB-DE4B-95CE-6DB70DBA9567}" type="datetimeFigureOut">
              <a:rPr lang="en-US" smtClean="0"/>
              <a:pPr/>
              <a:t>10/22/2025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6CB4B4D-7CA3-9044-876B-883B54F8677D}" type="slidenum">
              <a:rPr lang="it-IT" smtClean="0"/>
              <a:t>‹N›</a:t>
            </a:fld>
            <a:endParaRPr lang="it-IT"/>
          </a:p>
        </p:txBody>
      </p:sp>
    </p:spTree>
    <p:extLst>
      <p:ext uri="{BB962C8B-B14F-4D97-AF65-F5344CB8AC3E}">
        <p14:creationId xmlns:p14="http://schemas.microsoft.com/office/powerpoint/2010/main" val="148536326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7" name="Rectangle 6"/>
          <p:cNvSpPr>
            <a:spLocks noChangeAspect="1"/>
          </p:cNvSpPr>
          <p:nvPr/>
        </p:nvSpPr>
        <p:spPr>
          <a:xfrm>
            <a:off x="440683" y="606554"/>
            <a:ext cx="11300036"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8" name="Title 1"/>
          <p:cNvSpPr>
            <a:spLocks noGrp="1"/>
          </p:cNvSpPr>
          <p:nvPr>
            <p:ph type="title"/>
          </p:nvPr>
        </p:nvSpPr>
        <p:spPr>
          <a:xfrm>
            <a:off x="575894" y="729658"/>
            <a:ext cx="11029616" cy="988332"/>
          </a:xfrm>
        </p:spPr>
        <p:txBody>
          <a:bodyPr/>
          <a:lstStyle/>
          <a:p>
            <a:r>
              <a:rPr lang="it-IT"/>
              <a:t>Fare clic per modificare lo stile del titolo dello schema</a:t>
            </a:r>
            <a:endParaRPr lang="en-US"/>
          </a:p>
        </p:txBody>
      </p:sp>
      <p:sp>
        <p:nvSpPr>
          <p:cNvPr id="3" name="Date Placeholder 2"/>
          <p:cNvSpPr>
            <a:spLocks noGrp="1"/>
          </p:cNvSpPr>
          <p:nvPr>
            <p:ph type="dt" sz="half" idx="10"/>
          </p:nvPr>
        </p:nvSpPr>
        <p:spPr/>
        <p:txBody>
          <a:bodyPr/>
          <a:lstStyle/>
          <a:p>
            <a:fld id="{B61BEF0D-F0BB-DE4B-95CE-6DB70DBA9567}" type="datetimeFigureOut">
              <a:rPr lang="en-US" smtClean="0"/>
              <a:pPr/>
              <a:t>10/22/2025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6CB4B4D-7CA3-9044-876B-883B54F8677D}" type="slidenum">
              <a:rPr lang="it-IT" smtClean="0"/>
              <a:t>‹N›</a:t>
            </a:fld>
            <a:endParaRPr lang="it-IT"/>
          </a:p>
        </p:txBody>
      </p:sp>
    </p:spTree>
    <p:extLst>
      <p:ext uri="{BB962C8B-B14F-4D97-AF65-F5344CB8AC3E}">
        <p14:creationId xmlns:p14="http://schemas.microsoft.com/office/powerpoint/2010/main" val="280099526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smtClean="0"/>
              <a:pPr/>
              <a:t>10/22/2025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6CB4B4D-7CA3-9044-876B-883B54F8677D}" type="slidenum">
              <a:rPr lang="it-IT" smtClean="0"/>
              <a:t>‹N›</a:t>
            </a:fld>
            <a:endParaRPr lang="it-IT"/>
          </a:p>
        </p:txBody>
      </p:sp>
    </p:spTree>
    <p:extLst>
      <p:ext uri="{BB962C8B-B14F-4D97-AF65-F5344CB8AC3E}">
        <p14:creationId xmlns:p14="http://schemas.microsoft.com/office/powerpoint/2010/main" val="413038489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9" name="Rectangle 8"/>
          <p:cNvSpPr>
            <a:spLocks noChangeAspect="1"/>
          </p:cNvSpPr>
          <p:nvPr/>
        </p:nvSpPr>
        <p:spPr>
          <a:xfrm>
            <a:off x="447817" y="5141973"/>
            <a:ext cx="11298200" cy="1274702"/>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it-IT"/>
          </a:p>
        </p:txBody>
      </p:sp>
      <p:sp>
        <p:nvSpPr>
          <p:cNvPr id="2" name="Title 1"/>
          <p:cNvSpPr>
            <a:spLocks noGrp="1"/>
          </p:cNvSpPr>
          <p:nvPr>
            <p:ph type="title"/>
          </p:nvPr>
        </p:nvSpPr>
        <p:spPr>
          <a:xfrm>
            <a:off x="581192" y="5262296"/>
            <a:ext cx="4909445" cy="689514"/>
          </a:xfrm>
        </p:spPr>
        <p:txBody>
          <a:bodyPr anchor="ctr"/>
          <a:lstStyle>
            <a:lvl1pPr algn="l">
              <a:defRPr sz="2000" b="0">
                <a:solidFill>
                  <a:schemeClr val="accent1">
                    <a:lumMod val="75000"/>
                    <a:lumOff val="25000"/>
                  </a:schemeClr>
                </a:solidFill>
              </a:defRPr>
            </a:lvl1pPr>
          </a:lstStyle>
          <a:p>
            <a:r>
              <a:rPr lang="it-IT"/>
              <a:t>Fare clic per modificare lo stile del titolo dello schema</a:t>
            </a:r>
            <a:endParaRPr lang="en-US"/>
          </a:p>
        </p:txBody>
      </p:sp>
      <p:sp>
        <p:nvSpPr>
          <p:cNvPr id="3" name="Content Placeholder 2"/>
          <p:cNvSpPr>
            <a:spLocks noGrp="1"/>
          </p:cNvSpPr>
          <p:nvPr>
            <p:ph idx="1"/>
          </p:nvPr>
        </p:nvSpPr>
        <p:spPr>
          <a:xfrm>
            <a:off x="447816" y="601200"/>
            <a:ext cx="11292840" cy="4204800"/>
          </a:xfrm>
        </p:spPr>
        <p:txBody>
          <a:bodyPr anchor="ctr">
            <a:normAutofit/>
          </a:bodyPr>
          <a:lstStyle>
            <a:lvl1pPr>
              <a:defRPr sz="2000">
                <a:solidFill>
                  <a:schemeClr val="tx2"/>
                </a:solidFill>
              </a:defRPr>
            </a:lvl1pPr>
            <a:lvl2pPr>
              <a:defRPr sz="1800">
                <a:solidFill>
                  <a:schemeClr val="tx2"/>
                </a:solidFill>
              </a:defRPr>
            </a:lvl2pPr>
            <a:lvl3pPr>
              <a:defRPr sz="1600">
                <a:solidFill>
                  <a:schemeClr val="tx2"/>
                </a:solidFill>
              </a:defRPr>
            </a:lvl3pPr>
            <a:lvl4pPr>
              <a:defRPr sz="1400">
                <a:solidFill>
                  <a:schemeClr val="tx2"/>
                </a:solidFill>
              </a:defRPr>
            </a:lvl4pPr>
            <a:lvl5pPr>
              <a:defRPr sz="1400">
                <a:solidFill>
                  <a:schemeClr val="tx2"/>
                </a:solidFill>
              </a:defRPr>
            </a:lvl5pPr>
            <a:lvl6pPr>
              <a:defRPr sz="1400">
                <a:solidFill>
                  <a:schemeClr val="tx2"/>
                </a:solidFill>
              </a:defRPr>
            </a:lvl6pPr>
            <a:lvl7pPr>
              <a:defRPr sz="1400">
                <a:solidFill>
                  <a:schemeClr val="tx2"/>
                </a:solidFill>
              </a:defRPr>
            </a:lvl7pPr>
            <a:lvl8pPr>
              <a:defRPr sz="1400">
                <a:solidFill>
                  <a:schemeClr val="tx2"/>
                </a:solidFill>
              </a:defRPr>
            </a:lvl8pPr>
            <a:lvl9pPr>
              <a:defRPr sz="1400">
                <a:solidFill>
                  <a:schemeClr val="tx2"/>
                </a:solidFill>
              </a:defRPr>
            </a:lvl9p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a:p>
        </p:txBody>
      </p:sp>
      <p:sp>
        <p:nvSpPr>
          <p:cNvPr id="4" name="Text Placeholder 3"/>
          <p:cNvSpPr>
            <a:spLocks noGrp="1"/>
          </p:cNvSpPr>
          <p:nvPr>
            <p:ph type="body" sz="half" idx="2"/>
          </p:nvPr>
        </p:nvSpPr>
        <p:spPr>
          <a:xfrm>
            <a:off x="5740823" y="5262296"/>
            <a:ext cx="5869987" cy="689515"/>
          </a:xfrm>
        </p:spPr>
        <p:txBody>
          <a:bodyPr anchor="ctr">
            <a:normAutofit/>
          </a:bodyPr>
          <a:lstStyle>
            <a:lvl1pPr marL="0" indent="0" algn="r">
              <a:buNone/>
              <a:defRPr sz="1100">
                <a:solidFill>
                  <a:schemeClr val="bg1"/>
                </a:solidFill>
              </a:defRPr>
            </a:lvl1pPr>
            <a:lvl2pPr marL="457200" indent="0">
              <a:buNone/>
              <a:defRPr sz="11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a:t>Fare clic per modificare gli stili del testo dello schema</a:t>
            </a:r>
          </a:p>
        </p:txBody>
      </p:sp>
      <p:sp>
        <p:nvSpPr>
          <p:cNvPr id="5" name="Date Placeholder 4"/>
          <p:cNvSpPr>
            <a:spLocks noGrp="1"/>
          </p:cNvSpPr>
          <p:nvPr>
            <p:ph type="dt" sz="half" idx="10"/>
          </p:nvPr>
        </p:nvSpPr>
        <p:spPr/>
        <p:txBody>
          <a:bodyPr/>
          <a:lstStyle>
            <a:lvl1pPr>
              <a:defRPr>
                <a:solidFill>
                  <a:schemeClr val="accent1">
                    <a:lumMod val="75000"/>
                    <a:lumOff val="25000"/>
                  </a:schemeClr>
                </a:solidFill>
              </a:defRPr>
            </a:lvl1pPr>
          </a:lstStyle>
          <a:p>
            <a:fld id="{B61BEF0D-F0BB-DE4B-95CE-6DB70DBA9567}" type="datetimeFigureOut">
              <a:rPr lang="en-US" smtClean="0"/>
              <a:pPr/>
              <a:t>10/22/2025</a:t>
            </a:fld>
            <a:endParaRPr lang="en-US"/>
          </a:p>
        </p:txBody>
      </p:sp>
      <p:sp>
        <p:nvSpPr>
          <p:cNvPr id="6" name="Footer Placeholder 5"/>
          <p:cNvSpPr>
            <a:spLocks noGrp="1"/>
          </p:cNvSpPr>
          <p:nvPr>
            <p:ph type="ftr" sz="quarter" idx="11"/>
          </p:nvPr>
        </p:nvSpPr>
        <p:spPr/>
        <p:txBody>
          <a:bodyPr/>
          <a:lstStyle>
            <a:lvl1pPr>
              <a:defRPr>
                <a:solidFill>
                  <a:schemeClr val="accent1">
                    <a:lumMod val="75000"/>
                    <a:lumOff val="25000"/>
                  </a:schemeClr>
                </a:solidFill>
              </a:defRPr>
            </a:lvl1pPr>
          </a:lstStyle>
          <a:p>
            <a:endParaRPr lang="en-US"/>
          </a:p>
        </p:txBody>
      </p:sp>
      <p:sp>
        <p:nvSpPr>
          <p:cNvPr id="7" name="Slide Number Placeholder 6"/>
          <p:cNvSpPr>
            <a:spLocks noGrp="1"/>
          </p:cNvSpPr>
          <p:nvPr>
            <p:ph type="sldNum" sz="quarter" idx="12"/>
          </p:nvPr>
        </p:nvSpPr>
        <p:spPr/>
        <p:txBody>
          <a:bodyPr/>
          <a:lstStyle>
            <a:lvl1pPr>
              <a:defRPr>
                <a:solidFill>
                  <a:schemeClr val="accent1">
                    <a:lumMod val="75000"/>
                    <a:lumOff val="25000"/>
                  </a:schemeClr>
                </a:solidFill>
              </a:defRPr>
            </a:lvl1pPr>
          </a:lstStyle>
          <a:p>
            <a:fld id="{86CB4B4D-7CA3-9044-876B-883B54F8677D}" type="slidenum">
              <a:rPr lang="it-IT" smtClean="0"/>
              <a:t>‹N›</a:t>
            </a:fld>
            <a:endParaRPr lang="it-IT"/>
          </a:p>
        </p:txBody>
      </p:sp>
    </p:spTree>
    <p:extLst>
      <p:ext uri="{BB962C8B-B14F-4D97-AF65-F5344CB8AC3E}">
        <p14:creationId xmlns:p14="http://schemas.microsoft.com/office/powerpoint/2010/main" val="282801956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81192" y="705124"/>
            <a:ext cx="11029616" cy="1189554"/>
          </a:xfrm>
          <a:prstGeom prst="rect">
            <a:avLst/>
          </a:prstGeom>
        </p:spPr>
        <p:txBody>
          <a:bodyPr vert="horz" lIns="91440" tIns="45720" rIns="91440" bIns="45720" rtlCol="0" anchor="b">
            <a:normAutofit/>
          </a:bodyPr>
          <a:lstStyle/>
          <a:p>
            <a:r>
              <a:rPr lang="it-IT"/>
              <a:t>Fare clic per modificare lo stile del titolo dello schema</a:t>
            </a:r>
            <a:endParaRPr lang="en-US"/>
          </a:p>
        </p:txBody>
      </p:sp>
      <p:sp>
        <p:nvSpPr>
          <p:cNvPr id="3" name="Text Placeholder 2"/>
          <p:cNvSpPr>
            <a:spLocks noGrp="1"/>
          </p:cNvSpPr>
          <p:nvPr>
            <p:ph type="body" idx="1"/>
          </p:nvPr>
        </p:nvSpPr>
        <p:spPr>
          <a:xfrm>
            <a:off x="581192" y="2336003"/>
            <a:ext cx="11029616" cy="3522794"/>
          </a:xfrm>
          <a:prstGeom prst="rect">
            <a:avLst/>
          </a:prstGeom>
        </p:spPr>
        <p:txBody>
          <a:bodyPr vert="horz" lIns="91440" tIns="45720" rIns="91440" bIns="45720" rtlCol="0" anchor="ctr">
            <a:normAutofit/>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a:p>
        </p:txBody>
      </p:sp>
      <p:sp>
        <p:nvSpPr>
          <p:cNvPr id="4" name="Date Placeholder 3"/>
          <p:cNvSpPr>
            <a:spLocks noGrp="1"/>
          </p:cNvSpPr>
          <p:nvPr>
            <p:ph type="dt" sz="half" idx="2"/>
          </p:nvPr>
        </p:nvSpPr>
        <p:spPr>
          <a:xfrm>
            <a:off x="7605951" y="5956137"/>
            <a:ext cx="2844799" cy="365125"/>
          </a:xfrm>
          <a:prstGeom prst="rect">
            <a:avLst/>
          </a:prstGeom>
        </p:spPr>
        <p:txBody>
          <a:bodyPr vert="horz" lIns="91440" tIns="45720" rIns="91440" bIns="45720" rtlCol="0" anchor="ctr"/>
          <a:lstStyle>
            <a:lvl1pPr algn="r">
              <a:defRPr sz="900">
                <a:solidFill>
                  <a:schemeClr val="accent2"/>
                </a:solidFill>
              </a:defRPr>
            </a:lvl1pPr>
          </a:lstStyle>
          <a:p>
            <a:fld id="{B61BEF0D-F0BB-DE4B-95CE-6DB70DBA9567}" type="datetimeFigureOut">
              <a:rPr lang="en-US" smtClean="0"/>
              <a:pPr/>
              <a:t>10/22/2025</a:t>
            </a:fld>
            <a:endParaRPr lang="en-US"/>
          </a:p>
        </p:txBody>
      </p:sp>
      <p:sp>
        <p:nvSpPr>
          <p:cNvPr id="5" name="Footer Placeholder 4"/>
          <p:cNvSpPr>
            <a:spLocks noGrp="1"/>
          </p:cNvSpPr>
          <p:nvPr>
            <p:ph type="ftr" sz="quarter" idx="3"/>
          </p:nvPr>
        </p:nvSpPr>
        <p:spPr>
          <a:xfrm>
            <a:off x="581192" y="5951811"/>
            <a:ext cx="6917210" cy="365125"/>
          </a:xfrm>
          <a:prstGeom prst="rect">
            <a:avLst/>
          </a:prstGeom>
        </p:spPr>
        <p:txBody>
          <a:bodyPr vert="horz" lIns="91440" tIns="45720" rIns="91440" bIns="45720" rtlCol="0" anchor="ctr"/>
          <a:lstStyle>
            <a:lvl1pPr algn="l">
              <a:defRPr sz="900" cap="all">
                <a:solidFill>
                  <a:schemeClr val="accent2"/>
                </a:solidFill>
              </a:defRPr>
            </a:lvl1pPr>
          </a:lstStyle>
          <a:p>
            <a:endParaRPr lang="en-US"/>
          </a:p>
        </p:txBody>
      </p:sp>
      <p:sp>
        <p:nvSpPr>
          <p:cNvPr id="6" name="Slide Number Placeholder 5"/>
          <p:cNvSpPr>
            <a:spLocks noGrp="1"/>
          </p:cNvSpPr>
          <p:nvPr>
            <p:ph type="sldNum" sz="quarter" idx="4"/>
          </p:nvPr>
        </p:nvSpPr>
        <p:spPr>
          <a:xfrm>
            <a:off x="10558300" y="5956137"/>
            <a:ext cx="1052510" cy="365125"/>
          </a:xfrm>
          <a:prstGeom prst="rect">
            <a:avLst/>
          </a:prstGeom>
        </p:spPr>
        <p:txBody>
          <a:bodyPr vert="horz" lIns="91440" tIns="45720" rIns="91440" bIns="45720" rtlCol="0" anchor="ctr"/>
          <a:lstStyle>
            <a:lvl1pPr algn="r">
              <a:defRPr sz="900">
                <a:solidFill>
                  <a:schemeClr val="accent2"/>
                </a:solidFill>
              </a:defRPr>
            </a:lvl1pPr>
          </a:lstStyle>
          <a:p>
            <a:fld id="{86CB4B4D-7CA3-9044-876B-883B54F8677D}" type="slidenum">
              <a:rPr lang="it-IT" smtClean="0"/>
              <a:t>‹N›</a:t>
            </a:fld>
            <a:endParaRPr lang="it-IT"/>
          </a:p>
        </p:txBody>
      </p:sp>
      <p:sp>
        <p:nvSpPr>
          <p:cNvPr id="9" name="Rectangle 8"/>
          <p:cNvSpPr/>
          <p:nvPr/>
        </p:nvSpPr>
        <p:spPr>
          <a:xfrm>
            <a:off x="446534" y="457200"/>
            <a:ext cx="3703320" cy="9499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it-IT"/>
          </a:p>
        </p:txBody>
      </p:sp>
      <p:sp>
        <p:nvSpPr>
          <p:cNvPr id="10" name="Rectangle 9"/>
          <p:cNvSpPr/>
          <p:nvPr/>
        </p:nvSpPr>
        <p:spPr>
          <a:xfrm>
            <a:off x="8042147" y="453643"/>
            <a:ext cx="3703320" cy="98554"/>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it-IT"/>
          </a:p>
        </p:txBody>
      </p:sp>
      <p:sp>
        <p:nvSpPr>
          <p:cNvPr id="11" name="Rectangle 10"/>
          <p:cNvSpPr/>
          <p:nvPr/>
        </p:nvSpPr>
        <p:spPr>
          <a:xfrm>
            <a:off x="4241830" y="457200"/>
            <a:ext cx="3703320" cy="91440"/>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it-IT"/>
          </a:p>
        </p:txBody>
      </p:sp>
    </p:spTree>
    <p:extLst>
      <p:ext uri="{BB962C8B-B14F-4D97-AF65-F5344CB8AC3E}">
        <p14:creationId xmlns:p14="http://schemas.microsoft.com/office/powerpoint/2010/main" val="3464350461"/>
      </p:ext>
    </p:extLst>
  </p:cSld>
  <p:clrMap bg1="lt1" tx1="dk1" bg2="lt2" tx2="dk2" accent1="accent1" accent2="accent2" accent3="accent3" accent4="accent4" accent5="accent5" accent6="accent6" hlink="hlink" folHlink="folHlink"/>
  <p:sldLayoutIdLst>
    <p:sldLayoutId id="2147483701" r:id="rId1"/>
    <p:sldLayoutId id="2147483690" r:id="rId2"/>
    <p:sldLayoutId id="2147483691" r:id="rId3"/>
    <p:sldLayoutId id="2147483692" r:id="rId4"/>
    <p:sldLayoutId id="2147483693" r:id="rId5"/>
    <p:sldLayoutId id="2147483694" r:id="rId6"/>
    <p:sldLayoutId id="2147483695" r:id="rId7"/>
    <p:sldLayoutId id="2147483696" r:id="rId8"/>
    <p:sldLayoutId id="2147483697" r:id="rId9"/>
    <p:sldLayoutId id="2147483698" r:id="rId10"/>
    <p:sldLayoutId id="2147483699" r:id="rId11"/>
    <p:sldLayoutId id="2147483700" r:id="rId12"/>
  </p:sldLayoutIdLst>
  <p:txStyles>
    <p:titleStyle>
      <a:lvl1pPr algn="l" defTabSz="457200" rtl="0" eaLnBrk="1" latinLnBrk="0" hangingPunct="1">
        <a:spcBef>
          <a:spcPct val="0"/>
        </a:spcBef>
        <a:buNone/>
        <a:defRPr sz="2800" b="0" kern="1200" cap="all">
          <a:solidFill>
            <a:schemeClr val="bg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06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800" kern="1200">
          <a:solidFill>
            <a:schemeClr val="tx2"/>
          </a:solidFill>
          <a:latin typeface="+mn-lt"/>
          <a:ea typeface="+mn-ea"/>
          <a:cs typeface="+mn-cs"/>
        </a:defRPr>
      </a:lvl1pPr>
      <a:lvl2pPr marL="630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600" kern="1200">
          <a:solidFill>
            <a:schemeClr val="tx2"/>
          </a:solidFill>
          <a:latin typeface="+mn-lt"/>
          <a:ea typeface="+mn-ea"/>
          <a:cs typeface="+mn-cs"/>
        </a:defRPr>
      </a:lvl2pPr>
      <a:lvl3pPr marL="900000" indent="-270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400" kern="1200">
          <a:solidFill>
            <a:schemeClr val="tx2"/>
          </a:solidFill>
          <a:latin typeface="+mn-lt"/>
          <a:ea typeface="+mn-ea"/>
          <a:cs typeface="+mn-cs"/>
        </a:defRPr>
      </a:lvl3pPr>
      <a:lvl4pPr marL="124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4pPr>
      <a:lvl5pPr marL="160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5pPr>
      <a:lvl6pPr marL="19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6pPr>
      <a:lvl7pPr marL="22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7pPr>
      <a:lvl8pPr marL="25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8pPr>
      <a:lvl9pPr marL="28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9.xml"/></Relationships>
</file>

<file path=ppt/slides/_rels/slide10.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hyperlink" Target="https://www.lastrolabio.it/" TargetMode="Externa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png"/><Relationship Id="rId1" Type="http://schemas.openxmlformats.org/officeDocument/2006/relationships/slideLayout" Target="../slideLayouts/slideLayout3.xml"/><Relationship Id="rId4" Type="http://schemas.openxmlformats.org/officeDocument/2006/relationships/image" Target="../media/image17.jpeg"/></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9.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9.xml"/></Relationships>
</file>

<file path=ppt/slides/_rels/slide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9.xml"/></Relationships>
</file>

<file path=ppt/slides/_rels/slide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9.xml"/></Relationships>
</file>

<file path=ppt/slides/_rels/slide7.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9.xml"/></Relationships>
</file>

<file path=ppt/slides/_rels/slide8.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hyperlink" Target="https://it.wikipedia.org/wiki/New_York" TargetMode="External"/><Relationship Id="rId1" Type="http://schemas.openxmlformats.org/officeDocument/2006/relationships/slideLayout" Target="../slideLayouts/slideLayout9.xml"/><Relationship Id="rId4" Type="http://schemas.openxmlformats.org/officeDocument/2006/relationships/image" Target="../media/image10.jpeg"/></Relationships>
</file>

<file path=ppt/slides/_rels/slide9.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egnaposto contenuto 5">
            <a:extLst>
              <a:ext uri="{FF2B5EF4-FFF2-40B4-BE49-F238E27FC236}">
                <a16:creationId xmlns:a16="http://schemas.microsoft.com/office/drawing/2014/main" id="{63728FF8-8F52-C469-69A2-31CCF1958CE4}"/>
              </a:ext>
            </a:extLst>
          </p:cNvPr>
          <p:cNvSpPr>
            <a:spLocks noGrp="1"/>
          </p:cNvSpPr>
          <p:nvPr>
            <p:ph idx="1"/>
          </p:nvPr>
        </p:nvSpPr>
        <p:spPr>
          <a:xfrm>
            <a:off x="484605" y="573403"/>
            <a:ext cx="10756489" cy="4706520"/>
          </a:xfrm>
        </p:spPr>
        <p:txBody>
          <a:bodyPr>
            <a:normAutofit fontScale="70000" lnSpcReduction="20000"/>
          </a:bodyPr>
          <a:lstStyle/>
          <a:p>
            <a:pPr marL="0" indent="0">
              <a:buNone/>
            </a:pPr>
            <a:r>
              <a:rPr lang="it-IT" sz="2800">
                <a:latin typeface="Calibri Light" panose="020F0302020204030204" pitchFamily="34" charset="0"/>
                <a:ea typeface="Calibri Light" panose="020F0302020204030204" pitchFamily="34" charset="0"/>
                <a:cs typeface="Calibri Light" panose="020F0302020204030204" pitchFamily="34" charset="0"/>
              </a:rPr>
              <a:t>Chi usufruisce di un servizio sa che lo si può apprezzare solo ad esperienza conclusa mentre durante la fase di scelta bisogna più che altro fidarsi. Poiché la buona riuscita di un servizio, come una Vacanza Studio dipende da numerosi fattori, talvolta anche imprevedibili, L’astrolabio non chiede una fiducia ad occhi chiusi, ma dichiara pubblicamente i principi ai quali tutta la sua organizzazione deve attenersi in ogni azione, quei valori per cui siamo apprezzati da più di quarant’anni: </a:t>
            </a:r>
          </a:p>
          <a:p>
            <a:pPr marL="0" indent="0">
              <a:buNone/>
            </a:pPr>
            <a:r>
              <a:rPr lang="it-IT" sz="2800">
                <a:latin typeface="Calibri Light" panose="020F0302020204030204" pitchFamily="34" charset="0"/>
                <a:ea typeface="Calibri Light" panose="020F0302020204030204" pitchFamily="34" charset="0"/>
                <a:cs typeface="Calibri Light" panose="020F0302020204030204" pitchFamily="34" charset="0"/>
              </a:rPr>
              <a:t>• </a:t>
            </a:r>
            <a:r>
              <a:rPr lang="it-IT" sz="2800" b="1">
                <a:latin typeface="Calibri Light" panose="020F0302020204030204" pitchFamily="34" charset="0"/>
                <a:ea typeface="Calibri Light" panose="020F0302020204030204" pitchFamily="34" charset="0"/>
                <a:cs typeface="Calibri Light" panose="020F0302020204030204" pitchFamily="34" charset="0"/>
              </a:rPr>
              <a:t>Trasparenza</a:t>
            </a:r>
            <a:r>
              <a:rPr lang="it-IT" sz="2800">
                <a:latin typeface="Calibri Light" panose="020F0302020204030204" pitchFamily="34" charset="0"/>
                <a:ea typeface="Calibri Light" panose="020F0302020204030204" pitchFamily="34" charset="0"/>
                <a:cs typeface="Calibri Light" panose="020F0302020204030204" pitchFamily="34" charset="0"/>
              </a:rPr>
              <a:t>: operiamo affinché ogni promessa, fatta a famiglie, studenti e Capigruppo, sia chiara, comprensibile e venga mantenuta. </a:t>
            </a:r>
          </a:p>
          <a:p>
            <a:pPr marL="0" indent="0">
              <a:buNone/>
            </a:pPr>
            <a:r>
              <a:rPr lang="it-IT" sz="2800">
                <a:latin typeface="Calibri Light" panose="020F0302020204030204" pitchFamily="34" charset="0"/>
                <a:ea typeface="Calibri Light" panose="020F0302020204030204" pitchFamily="34" charset="0"/>
                <a:cs typeface="Calibri Light" panose="020F0302020204030204" pitchFamily="34" charset="0"/>
              </a:rPr>
              <a:t>• </a:t>
            </a:r>
            <a:r>
              <a:rPr lang="it-IT" sz="2800" b="1">
                <a:latin typeface="Calibri Light" panose="020F0302020204030204" pitchFamily="34" charset="0"/>
                <a:ea typeface="Calibri Light" panose="020F0302020204030204" pitchFamily="34" charset="0"/>
                <a:cs typeface="Calibri Light" panose="020F0302020204030204" pitchFamily="34" charset="0"/>
              </a:rPr>
              <a:t>Cooperazione</a:t>
            </a:r>
            <a:r>
              <a:rPr lang="it-IT" sz="2800">
                <a:latin typeface="Calibri Light" panose="020F0302020204030204" pitchFamily="34" charset="0"/>
                <a:ea typeface="Calibri Light" panose="020F0302020204030204" pitchFamily="34" charset="0"/>
                <a:cs typeface="Calibri Light" panose="020F0302020204030204" pitchFamily="34" charset="0"/>
              </a:rPr>
              <a:t>: ci adoperiamo con ogni mezzo perché l’esperienza del singolo ragazzo sia proficua e trascorra serena. I nostri storici Capigruppo, gli </a:t>
            </a:r>
            <a:r>
              <a:rPr lang="it-IT" sz="2800" err="1">
                <a:latin typeface="Calibri Light" panose="020F0302020204030204" pitchFamily="34" charset="0"/>
                <a:ea typeface="Calibri Light" panose="020F0302020204030204" pitchFamily="34" charset="0"/>
                <a:cs typeface="Calibri Light" panose="020F0302020204030204" pitchFamily="34" charset="0"/>
              </a:rPr>
              <a:t>Italian</a:t>
            </a:r>
            <a:r>
              <a:rPr lang="it-IT" sz="2800">
                <a:latin typeface="Calibri Light" panose="020F0302020204030204" pitchFamily="34" charset="0"/>
                <a:ea typeface="Calibri Light" panose="020F0302020204030204" pitchFamily="34" charset="0"/>
                <a:cs typeface="Calibri Light" panose="020F0302020204030204" pitchFamily="34" charset="0"/>
              </a:rPr>
              <a:t/>
            </a:r>
            <a:r>
              <a:rPr lang="it-IT" sz="2800" err="1">
                <a:latin typeface="Calibri Light" panose="020F0302020204030204" pitchFamily="34" charset="0"/>
                <a:ea typeface="Calibri Light" panose="020F0302020204030204" pitchFamily="34" charset="0"/>
                <a:cs typeface="Calibri Light" panose="020F0302020204030204" pitchFamily="34" charset="0"/>
              </a:rPr>
              <a:t>Coordinators</a:t>
            </a:r>
            <a:r>
              <a:rPr lang="it-IT" sz="2800">
                <a:latin typeface="Calibri Light" panose="020F0302020204030204" pitchFamily="34" charset="0"/>
                <a:ea typeface="Calibri Light" panose="020F0302020204030204" pitchFamily="34" charset="0"/>
                <a:cs typeface="Calibri Light" panose="020F0302020204030204" pitchFamily="34" charset="0"/>
              </a:rPr>
              <a:t> e l’esperto Staff delle scuole in loco, sono deputati ad essere sempre presenti per garantire la perfetta riuscita della Vacanza Studio. </a:t>
            </a:r>
          </a:p>
          <a:p>
            <a:pPr marL="0" indent="0">
              <a:buNone/>
            </a:pPr>
            <a:r>
              <a:rPr lang="it-IT" sz="2800">
                <a:latin typeface="Calibri Light" panose="020F0302020204030204" pitchFamily="34" charset="0"/>
                <a:ea typeface="Calibri Light" panose="020F0302020204030204" pitchFamily="34" charset="0"/>
                <a:cs typeface="Calibri Light" panose="020F0302020204030204" pitchFamily="34" charset="0"/>
              </a:rPr>
              <a:t>• </a:t>
            </a:r>
            <a:r>
              <a:rPr lang="it-IT" sz="2800" b="1">
                <a:latin typeface="Calibri Light" panose="020F0302020204030204" pitchFamily="34" charset="0"/>
                <a:ea typeface="Calibri Light" panose="020F0302020204030204" pitchFamily="34" charset="0"/>
                <a:cs typeface="Calibri Light" panose="020F0302020204030204" pitchFamily="34" charset="0"/>
              </a:rPr>
              <a:t>Sicurezza</a:t>
            </a:r>
            <a:r>
              <a:rPr lang="it-IT" sz="2800">
                <a:latin typeface="Calibri Light" panose="020F0302020204030204" pitchFamily="34" charset="0"/>
                <a:ea typeface="Calibri Light" panose="020F0302020204030204" pitchFamily="34" charset="0"/>
                <a:cs typeface="Calibri Light" panose="020F0302020204030204" pitchFamily="34" charset="0"/>
              </a:rPr>
              <a:t>: ci impegniamo a garantire un’esperienza di viaggio tranquilla, priva di rischi prevedibili, supportando Capigruppo e studenti nella gestione e risoluzione degli eventuali imprevisti. </a:t>
            </a:r>
          </a:p>
          <a:p>
            <a:pPr marL="0" indent="0">
              <a:buNone/>
            </a:pPr>
            <a:r>
              <a:rPr lang="it-IT" sz="2800">
                <a:latin typeface="Calibri Light" panose="020F0302020204030204" pitchFamily="34" charset="0"/>
                <a:ea typeface="Calibri Light" panose="020F0302020204030204" pitchFamily="34" charset="0"/>
                <a:cs typeface="Calibri Light" panose="020F0302020204030204" pitchFamily="34" charset="0"/>
              </a:rPr>
              <a:t>• </a:t>
            </a:r>
            <a:r>
              <a:rPr lang="it-IT" sz="2800" b="1">
                <a:latin typeface="Calibri Light" panose="020F0302020204030204" pitchFamily="34" charset="0"/>
                <a:ea typeface="Calibri Light" panose="020F0302020204030204" pitchFamily="34" charset="0"/>
                <a:cs typeface="Calibri Light" panose="020F0302020204030204" pitchFamily="34" charset="0"/>
              </a:rPr>
              <a:t>Cultura</a:t>
            </a:r>
            <a:r>
              <a:rPr lang="it-IT" sz="2800">
                <a:latin typeface="Calibri Light" panose="020F0302020204030204" pitchFamily="34" charset="0"/>
                <a:ea typeface="Calibri Light" panose="020F0302020204030204" pitchFamily="34" charset="0"/>
                <a:cs typeface="Calibri Light" panose="020F0302020204030204" pitchFamily="34" charset="0"/>
              </a:rPr>
              <a:t>: proponiamo corsi riconosciuti dal British </a:t>
            </a:r>
            <a:r>
              <a:rPr lang="it-IT" sz="2800" err="1">
                <a:latin typeface="Calibri Light" panose="020F0302020204030204" pitchFamily="34" charset="0"/>
                <a:ea typeface="Calibri Light" panose="020F0302020204030204" pitchFamily="34" charset="0"/>
                <a:cs typeface="Calibri Light" panose="020F0302020204030204" pitchFamily="34" charset="0"/>
              </a:rPr>
              <a:t>Council</a:t>
            </a:r>
            <a:r>
              <a:rPr lang="it-IT" sz="2800">
                <a:latin typeface="Calibri Light" panose="020F0302020204030204" pitchFamily="34" charset="0"/>
                <a:ea typeface="Calibri Light" panose="020F0302020204030204" pitchFamily="34" charset="0"/>
                <a:cs typeface="Calibri Light" panose="020F0302020204030204" pitchFamily="34" charset="0"/>
              </a:rPr>
              <a:t>, perché da sempre diamo la massima importanza alla didattica e alla preparazione culturale e linguistica dei Docenti.</a:t>
            </a:r>
            <a:endParaRPr lang="it-IT">
              <a:solidFill>
                <a:srgbClr val="4A4E57"/>
              </a:solidFill>
              <a:latin typeface="Calibri Light" panose="020F0302020204030204" pitchFamily="34" charset="0"/>
              <a:ea typeface="Calibri Light" panose="020F0302020204030204" pitchFamily="34" charset="0"/>
              <a:cs typeface="Calibri Light" panose="020F0302020204030204" pitchFamily="34" charset="0"/>
            </a:endParaRPr>
          </a:p>
        </p:txBody>
      </p:sp>
      <p:pic>
        <p:nvPicPr>
          <p:cNvPr id="4" name="Immagine 3">
            <a:extLst>
              <a:ext uri="{FF2B5EF4-FFF2-40B4-BE49-F238E27FC236}">
                <a16:creationId xmlns:a16="http://schemas.microsoft.com/office/drawing/2014/main" id="{D71A84C8-FCE7-2351-D970-7642DC4551A7}"/>
              </a:ext>
            </a:extLst>
          </p:cNvPr>
          <p:cNvPicPr>
            <a:picLocks noChangeAspect="1"/>
          </p:cNvPicPr>
          <p:nvPr/>
        </p:nvPicPr>
        <p:blipFill>
          <a:blip r:embed="rId2"/>
          <a:stretch>
            <a:fillRect/>
          </a:stretch>
        </p:blipFill>
        <p:spPr>
          <a:xfrm rot="5400000">
            <a:off x="1810487" y="3845617"/>
            <a:ext cx="1219321" cy="3871085"/>
          </a:xfrm>
          <a:prstGeom prst="rect">
            <a:avLst/>
          </a:prstGeom>
        </p:spPr>
      </p:pic>
    </p:spTree>
    <p:extLst>
      <p:ext uri="{BB962C8B-B14F-4D97-AF65-F5344CB8AC3E}">
        <p14:creationId xmlns:p14="http://schemas.microsoft.com/office/powerpoint/2010/main" val="756747647"/>
      </p:ext>
    </p:extLst>
  </p:cSld>
  <p:clrMapOvr>
    <a:masterClrMapping/>
  </p:clrMapOvr>
  <p:transition spd="slow">
    <p:wip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Box 18">
            <a:extLst>
              <a:ext uri="{FF2B5EF4-FFF2-40B4-BE49-F238E27FC236}">
                <a16:creationId xmlns:a16="http://schemas.microsoft.com/office/drawing/2014/main" id="{D4185473-6430-4565-8E1A-40669FBD84E3}"/>
              </a:ext>
            </a:extLst>
          </p:cNvPr>
          <p:cNvSpPr txBox="1">
            <a:spLocks noChangeArrowheads="1"/>
          </p:cNvSpPr>
          <p:nvPr/>
        </p:nvSpPr>
        <p:spPr bwMode="auto">
          <a:xfrm>
            <a:off x="2556387" y="543620"/>
            <a:ext cx="7079225" cy="707886"/>
          </a:xfrm>
          <a:prstGeom prst="rect">
            <a:avLst/>
          </a:prstGeom>
          <a:noFill/>
          <a:ln>
            <a:noFill/>
          </a:ln>
          <a:effectLst/>
          <a:extLst>
            <a:ext uri="{909E8E84-426E-40DD-AFC4-6F175D3DCCD1}">
              <a14:hiddenFill xmlns:a14="http://schemas.microsoft.com/office/drawing/2010/main">
                <a:solidFill>
                  <a:srgbClr val="CCFFCC"/>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spcAft>
                <a:spcPts val="600"/>
              </a:spcAft>
              <a:buClr>
                <a:srgbClr val="38611A"/>
              </a:buClr>
              <a:buSzPct val="145000"/>
              <a:buFont typeface="Arial" panose="020B0604020202020204" pitchFamily="34" charset="0"/>
              <a:buChar char="•"/>
              <a:defRPr sz="2400">
                <a:solidFill>
                  <a:schemeClr val="tx1"/>
                </a:solidFill>
                <a:latin typeface="Corbel" panose="020B0503020204020204" pitchFamily="34" charset="0"/>
              </a:defRPr>
            </a:lvl1pPr>
            <a:lvl2pPr marL="742950" indent="-285750">
              <a:spcBef>
                <a:spcPct val="20000"/>
              </a:spcBef>
              <a:spcAft>
                <a:spcPts val="600"/>
              </a:spcAft>
              <a:buClr>
                <a:srgbClr val="38611A"/>
              </a:buClr>
              <a:buSzPct val="145000"/>
              <a:buFont typeface="Arial" panose="020B0604020202020204" pitchFamily="34" charset="0"/>
              <a:buChar char="•"/>
              <a:defRPr sz="2000">
                <a:solidFill>
                  <a:schemeClr val="tx1"/>
                </a:solidFill>
                <a:latin typeface="Corbel" panose="020B0503020204020204" pitchFamily="34" charset="0"/>
              </a:defRPr>
            </a:lvl2pPr>
            <a:lvl3pPr marL="1143000" indent="-228600">
              <a:spcBef>
                <a:spcPct val="20000"/>
              </a:spcBef>
              <a:spcAft>
                <a:spcPts val="600"/>
              </a:spcAft>
              <a:buClr>
                <a:srgbClr val="38611A"/>
              </a:buClr>
              <a:buSzPct val="145000"/>
              <a:buFont typeface="Arial" panose="020B0604020202020204" pitchFamily="34" charset="0"/>
              <a:buChar char="•"/>
              <a:defRPr>
                <a:solidFill>
                  <a:schemeClr val="tx1"/>
                </a:solidFill>
                <a:latin typeface="Corbel" panose="020B0503020204020204" pitchFamily="34" charset="0"/>
              </a:defRPr>
            </a:lvl3pPr>
            <a:lvl4pPr marL="1600200" indent="-228600">
              <a:spcBef>
                <a:spcPct val="20000"/>
              </a:spcBef>
              <a:spcAft>
                <a:spcPts val="600"/>
              </a:spcAft>
              <a:buClr>
                <a:srgbClr val="38611A"/>
              </a:buClr>
              <a:buSzPct val="145000"/>
              <a:buFont typeface="Arial" panose="020B0604020202020204" pitchFamily="34" charset="0"/>
              <a:buChar char="•"/>
              <a:defRPr sz="1600">
                <a:solidFill>
                  <a:schemeClr val="tx1"/>
                </a:solidFill>
                <a:latin typeface="Corbel" panose="020B0503020204020204" pitchFamily="34" charset="0"/>
              </a:defRPr>
            </a:lvl4pPr>
            <a:lvl5pPr marL="2057400" indent="-228600">
              <a:spcBef>
                <a:spcPct val="20000"/>
              </a:spcBef>
              <a:spcAft>
                <a:spcPts val="600"/>
              </a:spcAft>
              <a:buClr>
                <a:srgbClr val="38611A"/>
              </a:buClr>
              <a:buSzPct val="145000"/>
              <a:buFont typeface="Arial" panose="020B0604020202020204" pitchFamily="34" charset="0"/>
              <a:buChar char="•"/>
              <a:defRPr sz="1400">
                <a:solidFill>
                  <a:schemeClr val="tx1"/>
                </a:solidFill>
                <a:latin typeface="Corbel" panose="020B0503020204020204" pitchFamily="34" charset="0"/>
              </a:defRPr>
            </a:lvl5pPr>
            <a:lvl6pPr marL="2514600" indent="-228600" eaLnBrk="0" fontAlgn="base" hangingPunct="0">
              <a:spcBef>
                <a:spcPct val="20000"/>
              </a:spcBef>
              <a:spcAft>
                <a:spcPts val="600"/>
              </a:spcAft>
              <a:buClr>
                <a:srgbClr val="38611A"/>
              </a:buClr>
              <a:buSzPct val="145000"/>
              <a:buFont typeface="Arial" panose="020B0604020202020204" pitchFamily="34" charset="0"/>
              <a:buChar char="•"/>
              <a:defRPr sz="1400">
                <a:solidFill>
                  <a:schemeClr val="tx1"/>
                </a:solidFill>
                <a:latin typeface="Corbel" panose="020B0503020204020204" pitchFamily="34" charset="0"/>
              </a:defRPr>
            </a:lvl6pPr>
            <a:lvl7pPr marL="2971800" indent="-228600" eaLnBrk="0" fontAlgn="base" hangingPunct="0">
              <a:spcBef>
                <a:spcPct val="20000"/>
              </a:spcBef>
              <a:spcAft>
                <a:spcPts val="600"/>
              </a:spcAft>
              <a:buClr>
                <a:srgbClr val="38611A"/>
              </a:buClr>
              <a:buSzPct val="145000"/>
              <a:buFont typeface="Arial" panose="020B0604020202020204" pitchFamily="34" charset="0"/>
              <a:buChar char="•"/>
              <a:defRPr sz="1400">
                <a:solidFill>
                  <a:schemeClr val="tx1"/>
                </a:solidFill>
                <a:latin typeface="Corbel" panose="020B0503020204020204" pitchFamily="34" charset="0"/>
              </a:defRPr>
            </a:lvl7pPr>
            <a:lvl8pPr marL="3429000" indent="-228600" eaLnBrk="0" fontAlgn="base" hangingPunct="0">
              <a:spcBef>
                <a:spcPct val="20000"/>
              </a:spcBef>
              <a:spcAft>
                <a:spcPts val="600"/>
              </a:spcAft>
              <a:buClr>
                <a:srgbClr val="38611A"/>
              </a:buClr>
              <a:buSzPct val="145000"/>
              <a:buFont typeface="Arial" panose="020B0604020202020204" pitchFamily="34" charset="0"/>
              <a:buChar char="•"/>
              <a:defRPr sz="1400">
                <a:solidFill>
                  <a:schemeClr val="tx1"/>
                </a:solidFill>
                <a:latin typeface="Corbel" panose="020B0503020204020204" pitchFamily="34" charset="0"/>
              </a:defRPr>
            </a:lvl8pPr>
            <a:lvl9pPr marL="3886200" indent="-228600" eaLnBrk="0" fontAlgn="base" hangingPunct="0">
              <a:spcBef>
                <a:spcPct val="20000"/>
              </a:spcBef>
              <a:spcAft>
                <a:spcPts val="600"/>
              </a:spcAft>
              <a:buClr>
                <a:srgbClr val="38611A"/>
              </a:buClr>
              <a:buSzPct val="145000"/>
              <a:buFont typeface="Arial" panose="020B0604020202020204" pitchFamily="34" charset="0"/>
              <a:buChar char="•"/>
              <a:defRPr sz="1400">
                <a:solidFill>
                  <a:schemeClr val="tx1"/>
                </a:solidFill>
                <a:latin typeface="Corbel" panose="020B0503020204020204" pitchFamily="34" charset="0"/>
              </a:defRPr>
            </a:lvl9pPr>
          </a:lstStyle>
          <a:p>
            <a:pPr algn="r" eaLnBrk="1" hangingPunct="1">
              <a:spcBef>
                <a:spcPct val="50000"/>
              </a:spcBef>
              <a:spcAft>
                <a:spcPct val="0"/>
              </a:spcAft>
              <a:buClrTx/>
              <a:buSzTx/>
              <a:buFontTx/>
              <a:buNone/>
            </a:pPr>
            <a:r>
              <a:rPr lang="it-IT" altLang="it-IT" sz="4000" b="1">
                <a:solidFill>
                  <a:schemeClr val="accent2"/>
                </a:solidFill>
                <a:latin typeface="Calibri" panose="020F0502020204030204" pitchFamily="34" charset="0"/>
                <a:ea typeface="Calibri" panose="020F0502020204030204" pitchFamily="34" charset="0"/>
                <a:cs typeface="Calibri" panose="020F0502020204030204" pitchFamily="34" charset="0"/>
              </a:rPr>
              <a:t>SAMPLE SUMMER PROGRAMME</a:t>
            </a:r>
          </a:p>
        </p:txBody>
      </p:sp>
      <p:sp>
        <p:nvSpPr>
          <p:cNvPr id="10" name="CasellaDiTesto 9">
            <a:extLst>
              <a:ext uri="{FF2B5EF4-FFF2-40B4-BE49-F238E27FC236}">
                <a16:creationId xmlns:a16="http://schemas.microsoft.com/office/drawing/2014/main" id="{10967F45-A545-5586-0B3C-A9A083A324BB}"/>
              </a:ext>
            </a:extLst>
          </p:cNvPr>
          <p:cNvSpPr txBox="1"/>
          <p:nvPr/>
        </p:nvSpPr>
        <p:spPr>
          <a:xfrm>
            <a:off x="3360612" y="5716637"/>
            <a:ext cx="5555227" cy="307777"/>
          </a:xfrm>
          <a:prstGeom prst="rect">
            <a:avLst/>
          </a:prstGeom>
          <a:noFill/>
        </p:spPr>
        <p:txBody>
          <a:bodyPr wrap="square" rtlCol="0">
            <a:spAutoFit/>
          </a:bodyPr>
          <a:lstStyle/>
          <a:p>
            <a:r>
              <a:rPr lang="en-US" sz="1400" b="0" i="1" u="none" strike="noStrike" baseline="0">
                <a:solidFill>
                  <a:srgbClr val="002846"/>
                </a:solidFill>
                <a:latin typeface="Nirmala UI" panose="020B0502040204020203" pitchFamily="34" charset="0"/>
                <a:ea typeface="Nirmala UI" panose="020B0502040204020203" pitchFamily="34" charset="0"/>
                <a:cs typeface="Nirmala UI" panose="020B0502040204020203" pitchFamily="34" charset="0"/>
              </a:rPr>
              <a:t>The structure of your </a:t>
            </a:r>
            <a:r>
              <a:rPr lang="en-US" sz="1400" b="0" i="1" u="none" strike="noStrike" baseline="0" err="1">
                <a:solidFill>
                  <a:srgbClr val="002846"/>
                </a:solidFill>
                <a:latin typeface="Nirmala UI" panose="020B0502040204020203" pitchFamily="34" charset="0"/>
                <a:ea typeface="Nirmala UI" panose="020B0502040204020203" pitchFamily="34" charset="0"/>
                <a:cs typeface="Nirmala UI" panose="020B0502040204020203" pitchFamily="34" charset="0"/>
              </a:rPr>
              <a:t>programme</a:t>
            </a:r>
            <a:r>
              <a:rPr lang="en-US" sz="1400" b="0" i="1" u="none" strike="noStrike" baseline="0">
                <a:solidFill>
                  <a:srgbClr val="002846"/>
                </a:solidFill>
                <a:latin typeface="Nirmala UI" panose="020B0502040204020203" pitchFamily="34" charset="0"/>
                <a:ea typeface="Nirmala UI" panose="020B0502040204020203" pitchFamily="34" charset="0"/>
                <a:cs typeface="Nirmala UI" panose="020B0502040204020203" pitchFamily="34" charset="0"/>
              </a:rPr>
              <a:t> in the summer may be different </a:t>
            </a:r>
            <a:endParaRPr lang="it-IT" sz="1400" i="1">
              <a:latin typeface="Nirmala UI" panose="020B0502040204020203" pitchFamily="34" charset="0"/>
              <a:ea typeface="Nirmala UI" panose="020B0502040204020203" pitchFamily="34" charset="0"/>
              <a:cs typeface="Nirmala UI" panose="020B0502040204020203" pitchFamily="34" charset="0"/>
            </a:endParaRPr>
          </a:p>
        </p:txBody>
      </p:sp>
      <p:pic>
        <p:nvPicPr>
          <p:cNvPr id="3" name="Immagine 2">
            <a:extLst>
              <a:ext uri="{FF2B5EF4-FFF2-40B4-BE49-F238E27FC236}">
                <a16:creationId xmlns:a16="http://schemas.microsoft.com/office/drawing/2014/main" id="{23E26B46-679B-E9DA-BD5D-9CC4FAECB0D5}"/>
              </a:ext>
            </a:extLst>
          </p:cNvPr>
          <p:cNvPicPr>
            <a:picLocks noChangeAspect="1"/>
          </p:cNvPicPr>
          <p:nvPr/>
        </p:nvPicPr>
        <p:blipFill>
          <a:blip r:embed="rId2"/>
          <a:stretch>
            <a:fillRect/>
          </a:stretch>
        </p:blipFill>
        <p:spPr>
          <a:xfrm>
            <a:off x="3382815" y="1412140"/>
            <a:ext cx="5274624" cy="4265195"/>
          </a:xfrm>
          <a:prstGeom prst="rect">
            <a:avLst/>
          </a:prstGeom>
        </p:spPr>
      </p:pic>
    </p:spTree>
    <p:extLst>
      <p:ext uri="{BB962C8B-B14F-4D97-AF65-F5344CB8AC3E}">
        <p14:creationId xmlns:p14="http://schemas.microsoft.com/office/powerpoint/2010/main" val="3473310380"/>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95951C7-34DB-FE34-E98E-E1046D76D4EF}"/>
            </a:ext>
          </a:extLst>
        </p:cNvPr>
        <p:cNvGrpSpPr/>
        <p:nvPr/>
      </p:nvGrpSpPr>
      <p:grpSpPr>
        <a:xfrm>
          <a:off x="0" y="0"/>
          <a:ext cx="0" cy="0"/>
          <a:chOff x="0" y="0"/>
          <a:chExt cx="0" cy="0"/>
        </a:xfrm>
      </p:grpSpPr>
      <p:sp>
        <p:nvSpPr>
          <p:cNvPr id="2" name="Titolo 1">
            <a:extLst>
              <a:ext uri="{FF2B5EF4-FFF2-40B4-BE49-F238E27FC236}">
                <a16:creationId xmlns:a16="http://schemas.microsoft.com/office/drawing/2014/main" id="{B06CEFCA-C1D1-FBFA-726C-B6EEF654F256}"/>
              </a:ext>
            </a:extLst>
          </p:cNvPr>
          <p:cNvSpPr>
            <a:spLocks noGrp="1"/>
          </p:cNvSpPr>
          <p:nvPr>
            <p:ph type="title"/>
          </p:nvPr>
        </p:nvSpPr>
        <p:spPr>
          <a:xfrm>
            <a:off x="838200" y="191490"/>
            <a:ext cx="10515600" cy="1325563"/>
          </a:xfrm>
        </p:spPr>
        <p:txBody>
          <a:bodyPr>
            <a:noAutofit/>
          </a:bodyPr>
          <a:lstStyle/>
          <a:p>
            <a:r>
              <a:rPr lang="it-IT" sz="4000" b="1" dirty="0">
                <a:latin typeface="Calibri" panose="020F0502020204030204" pitchFamily="34" charset="0"/>
                <a:ea typeface="Calibri" panose="020F0502020204030204" pitchFamily="34" charset="0"/>
                <a:cs typeface="Calibri" panose="020F0502020204030204" pitchFamily="34" charset="0"/>
              </a:rPr>
              <a:t>NEW YORK COLUMBIA </a:t>
            </a:r>
          </a:p>
        </p:txBody>
      </p:sp>
      <p:sp>
        <p:nvSpPr>
          <p:cNvPr id="5" name="CasellaDiTesto 4">
            <a:extLst>
              <a:ext uri="{FF2B5EF4-FFF2-40B4-BE49-F238E27FC236}">
                <a16:creationId xmlns:a16="http://schemas.microsoft.com/office/drawing/2014/main" id="{782AEC06-84B7-511A-7B99-40AF2052429C}"/>
              </a:ext>
            </a:extLst>
          </p:cNvPr>
          <p:cNvSpPr txBox="1"/>
          <p:nvPr/>
        </p:nvSpPr>
        <p:spPr>
          <a:xfrm>
            <a:off x="5393915" y="1829278"/>
            <a:ext cx="2684208" cy="369332"/>
          </a:xfrm>
          <a:prstGeom prst="rect">
            <a:avLst/>
          </a:prstGeom>
          <a:noFill/>
        </p:spPr>
        <p:txBody>
          <a:bodyPr wrap="square" rtlCol="0">
            <a:spAutoFit/>
          </a:bodyPr>
          <a:lstStyle/>
          <a:p>
            <a:r>
              <a:rPr lang="it-IT" b="1" dirty="0">
                <a:latin typeface="Calibri Light" panose="020F0302020204030204" pitchFamily="34" charset="0"/>
                <a:ea typeface="Calibri Light" panose="020F0302020204030204" pitchFamily="34" charset="0"/>
                <a:cs typeface="Calibri Light" panose="020F0302020204030204" pitchFamily="34" charset="0"/>
              </a:rPr>
              <a:t>QUOTA BASE </a:t>
            </a:r>
          </a:p>
        </p:txBody>
      </p:sp>
      <p:sp>
        <p:nvSpPr>
          <p:cNvPr id="11" name="CasellaDiTesto 10">
            <a:extLst>
              <a:ext uri="{FF2B5EF4-FFF2-40B4-BE49-F238E27FC236}">
                <a16:creationId xmlns:a16="http://schemas.microsoft.com/office/drawing/2014/main" id="{85262C17-63FF-986C-B8F3-04B41890308B}"/>
              </a:ext>
            </a:extLst>
          </p:cNvPr>
          <p:cNvSpPr txBox="1"/>
          <p:nvPr/>
        </p:nvSpPr>
        <p:spPr>
          <a:xfrm>
            <a:off x="5393915" y="3031033"/>
            <a:ext cx="3759916" cy="369332"/>
          </a:xfrm>
          <a:prstGeom prst="rect">
            <a:avLst/>
          </a:prstGeom>
          <a:noFill/>
        </p:spPr>
        <p:txBody>
          <a:bodyPr wrap="square" rtlCol="0">
            <a:spAutoFit/>
          </a:bodyPr>
          <a:lstStyle/>
          <a:p>
            <a:r>
              <a:rPr lang="it-IT" b="1" dirty="0">
                <a:latin typeface="Calibri Light" panose="020F0302020204030204" pitchFamily="34" charset="0"/>
                <a:ea typeface="Calibri Light" panose="020F0302020204030204" pitchFamily="34" charset="0"/>
                <a:cs typeface="Calibri Light" panose="020F0302020204030204" pitchFamily="34" charset="0"/>
              </a:rPr>
              <a:t>SUPPLEMENTO OBBLIGATORIO </a:t>
            </a:r>
          </a:p>
        </p:txBody>
      </p:sp>
      <p:sp>
        <p:nvSpPr>
          <p:cNvPr id="13" name="CasellaDiTesto 12">
            <a:extLst>
              <a:ext uri="{FF2B5EF4-FFF2-40B4-BE49-F238E27FC236}">
                <a16:creationId xmlns:a16="http://schemas.microsoft.com/office/drawing/2014/main" id="{ECB60A57-BC13-69B3-C79B-413BCC957D46}"/>
              </a:ext>
            </a:extLst>
          </p:cNvPr>
          <p:cNvSpPr txBox="1"/>
          <p:nvPr/>
        </p:nvSpPr>
        <p:spPr>
          <a:xfrm>
            <a:off x="5393915" y="4175358"/>
            <a:ext cx="3759916" cy="369332"/>
          </a:xfrm>
          <a:prstGeom prst="rect">
            <a:avLst/>
          </a:prstGeom>
          <a:noFill/>
        </p:spPr>
        <p:txBody>
          <a:bodyPr wrap="square" rtlCol="0">
            <a:spAutoFit/>
          </a:bodyPr>
          <a:lstStyle/>
          <a:p>
            <a:r>
              <a:rPr lang="it-IT" b="1" dirty="0">
                <a:latin typeface="Calibri Light" panose="020F0302020204030204" pitchFamily="34" charset="0"/>
                <a:ea typeface="Calibri Light" panose="020F0302020204030204" pitchFamily="34" charset="0"/>
                <a:cs typeface="Calibri Light" panose="020F0302020204030204" pitchFamily="34" charset="0"/>
              </a:rPr>
              <a:t>SUPPLEMENTI FACOLTATIVI </a:t>
            </a:r>
          </a:p>
        </p:txBody>
      </p:sp>
      <p:graphicFrame>
        <p:nvGraphicFramePr>
          <p:cNvPr id="8" name="Tabella 7">
            <a:extLst>
              <a:ext uri="{FF2B5EF4-FFF2-40B4-BE49-F238E27FC236}">
                <a16:creationId xmlns:a16="http://schemas.microsoft.com/office/drawing/2014/main" id="{59F48D27-4F51-EDDA-3283-6A7CE3048068}"/>
              </a:ext>
            </a:extLst>
          </p:cNvPr>
          <p:cNvGraphicFramePr>
            <a:graphicFrameLocks noGrp="1"/>
          </p:cNvGraphicFramePr>
          <p:nvPr>
            <p:extLst>
              <p:ext uri="{D42A27DB-BD31-4B8C-83A1-F6EECF244321}">
                <p14:modId xmlns:p14="http://schemas.microsoft.com/office/powerpoint/2010/main" val="1139288422"/>
              </p:ext>
            </p:extLst>
          </p:nvPr>
        </p:nvGraphicFramePr>
        <p:xfrm>
          <a:off x="5486860" y="4527442"/>
          <a:ext cx="5687276" cy="741680"/>
        </p:xfrm>
        <a:graphic>
          <a:graphicData uri="http://schemas.openxmlformats.org/drawingml/2006/table">
            <a:tbl>
              <a:tblPr firstRow="1" bandRow="1">
                <a:tableStyleId>{5940675A-B579-460E-94D1-54222C63F5DA}</a:tableStyleId>
              </a:tblPr>
              <a:tblGrid>
                <a:gridCol w="4596707">
                  <a:extLst>
                    <a:ext uri="{9D8B030D-6E8A-4147-A177-3AD203B41FA5}">
                      <a16:colId xmlns:a16="http://schemas.microsoft.com/office/drawing/2014/main" val="2311784569"/>
                    </a:ext>
                  </a:extLst>
                </a:gridCol>
                <a:gridCol w="1090569">
                  <a:extLst>
                    <a:ext uri="{9D8B030D-6E8A-4147-A177-3AD203B41FA5}">
                      <a16:colId xmlns:a16="http://schemas.microsoft.com/office/drawing/2014/main" val="2353645352"/>
                    </a:ext>
                  </a:extLst>
                </a:gridCol>
              </a:tblGrid>
              <a:tr h="370840">
                <a:tc>
                  <a:txBody>
                    <a:bodyPr/>
                    <a:lstStyle/>
                    <a:p>
                      <a:r>
                        <a:rPr lang="it-IT" sz="1400" kern="1200" dirty="0">
                          <a:solidFill>
                            <a:schemeClr val="tx1"/>
                          </a:solidFill>
                          <a:latin typeface="Calibri Light" panose="020F0302020204030204" pitchFamily="34" charset="0"/>
                          <a:ea typeface="Calibri Light" panose="020F0302020204030204" pitchFamily="34" charset="0"/>
                          <a:cs typeface="Calibri Light" panose="020F0302020204030204" pitchFamily="34" charset="0"/>
                        </a:rPr>
                        <a:t>ASSICURAZIONE INTEGRATIVA (dopo il 1 novembre)</a:t>
                      </a:r>
                    </a:p>
                  </a:txBody>
                  <a:tcPr/>
                </a:tc>
                <a:tc>
                  <a:txBody>
                    <a:bodyPr/>
                    <a:lstStyle/>
                    <a:p>
                      <a:r>
                        <a:rPr lang="it-IT" dirty="0">
                          <a:latin typeface="Calibri Light" panose="020F0302020204030204" pitchFamily="34" charset="0"/>
                          <a:ea typeface="Calibri Light" panose="020F0302020204030204" pitchFamily="34" charset="0"/>
                          <a:cs typeface="Calibri Light" panose="020F0302020204030204" pitchFamily="34" charset="0"/>
                        </a:rPr>
                        <a:t>€ 120</a:t>
                      </a:r>
                    </a:p>
                  </a:txBody>
                  <a:tcPr/>
                </a:tc>
                <a:extLst>
                  <a:ext uri="{0D108BD9-81ED-4DB2-BD59-A6C34878D82A}">
                    <a16:rowId xmlns:a16="http://schemas.microsoft.com/office/drawing/2014/main" val="37687104"/>
                  </a:ext>
                </a:extLst>
              </a:tr>
              <a:tr h="370840">
                <a:tc>
                  <a:txBody>
                    <a:bodyPr/>
                    <a:lstStyle/>
                    <a:p>
                      <a:r>
                        <a:rPr lang="it-IT" sz="1400" kern="1200" dirty="0">
                          <a:solidFill>
                            <a:schemeClr val="tx1"/>
                          </a:solidFill>
                          <a:latin typeface="Calibri Light" panose="020F0302020204030204" pitchFamily="34" charset="0"/>
                          <a:ea typeface="Calibri Light" panose="020F0302020204030204" pitchFamily="34" charset="0"/>
                          <a:cs typeface="Calibri Light" panose="020F0302020204030204" pitchFamily="34" charset="0"/>
                        </a:rPr>
                        <a:t>GARANZIA NO RISK (dopo il 1 novembre)</a:t>
                      </a:r>
                    </a:p>
                  </a:txBody>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it-IT" dirty="0">
                          <a:latin typeface="Calibri Light" panose="020F0302020204030204" pitchFamily="34" charset="0"/>
                          <a:ea typeface="Calibri Light" panose="020F0302020204030204" pitchFamily="34" charset="0"/>
                          <a:cs typeface="Calibri Light" panose="020F0302020204030204" pitchFamily="34" charset="0"/>
                        </a:rPr>
                        <a:t>€ 200</a:t>
                      </a:r>
                    </a:p>
                  </a:txBody>
                  <a:tcPr/>
                </a:tc>
                <a:extLst>
                  <a:ext uri="{0D108BD9-81ED-4DB2-BD59-A6C34878D82A}">
                    <a16:rowId xmlns:a16="http://schemas.microsoft.com/office/drawing/2014/main" val="168126315"/>
                  </a:ext>
                </a:extLst>
              </a:tr>
            </a:tbl>
          </a:graphicData>
        </a:graphic>
      </p:graphicFrame>
      <p:graphicFrame>
        <p:nvGraphicFramePr>
          <p:cNvPr id="9" name="Segnaposto contenuto 8">
            <a:extLst>
              <a:ext uri="{FF2B5EF4-FFF2-40B4-BE49-F238E27FC236}">
                <a16:creationId xmlns:a16="http://schemas.microsoft.com/office/drawing/2014/main" id="{FD88ABE6-8E98-C939-A5D8-85DA5DDEBDC4}"/>
              </a:ext>
            </a:extLst>
          </p:cNvPr>
          <p:cNvGraphicFramePr>
            <a:graphicFrameLocks noGrp="1"/>
          </p:cNvGraphicFramePr>
          <p:nvPr>
            <p:ph idx="1"/>
            <p:extLst>
              <p:ext uri="{D42A27DB-BD31-4B8C-83A1-F6EECF244321}">
                <p14:modId xmlns:p14="http://schemas.microsoft.com/office/powerpoint/2010/main" val="3175470747"/>
              </p:ext>
            </p:extLst>
          </p:nvPr>
        </p:nvGraphicFramePr>
        <p:xfrm>
          <a:off x="5486859" y="2181225"/>
          <a:ext cx="5628554" cy="370840"/>
        </p:xfrm>
        <a:graphic>
          <a:graphicData uri="http://schemas.openxmlformats.org/drawingml/2006/table">
            <a:tbl>
              <a:tblPr firstRow="1" bandRow="1">
                <a:tableStyleId>{5940675A-B579-460E-94D1-54222C63F5DA}</a:tableStyleId>
              </a:tblPr>
              <a:tblGrid>
                <a:gridCol w="4546374">
                  <a:extLst>
                    <a:ext uri="{9D8B030D-6E8A-4147-A177-3AD203B41FA5}">
                      <a16:colId xmlns:a16="http://schemas.microsoft.com/office/drawing/2014/main" val="2351715461"/>
                    </a:ext>
                  </a:extLst>
                </a:gridCol>
                <a:gridCol w="1082180">
                  <a:extLst>
                    <a:ext uri="{9D8B030D-6E8A-4147-A177-3AD203B41FA5}">
                      <a16:colId xmlns:a16="http://schemas.microsoft.com/office/drawing/2014/main" val="3429711789"/>
                    </a:ext>
                  </a:extLst>
                </a:gridCol>
              </a:tblGrid>
              <a:tr h="370840">
                <a:tc>
                  <a:txBody>
                    <a:bodyPr/>
                    <a:lstStyle/>
                    <a:p>
                      <a:r>
                        <a:rPr lang="it-IT" sz="1600" dirty="0">
                          <a:latin typeface="Calibri Light" panose="020F0302020204030204" pitchFamily="34" charset="0"/>
                          <a:ea typeface="Calibri Light" panose="020F0302020204030204" pitchFamily="34" charset="0"/>
                          <a:cs typeface="Calibri Light" panose="020F0302020204030204" pitchFamily="34" charset="0"/>
                        </a:rPr>
                        <a:t>PACCHETTO 14 NOTTI</a:t>
                      </a:r>
                    </a:p>
                  </a:txBody>
                  <a:tcPr/>
                </a:tc>
                <a:tc>
                  <a:txBody>
                    <a:bodyPr/>
                    <a:lstStyle/>
                    <a:p>
                      <a:r>
                        <a:rPr lang="it-IT" sz="1600" dirty="0">
                          <a:latin typeface="Calibri Light" panose="020F0302020204030204" pitchFamily="34" charset="0"/>
                          <a:ea typeface="Calibri Light" panose="020F0302020204030204" pitchFamily="34" charset="0"/>
                          <a:cs typeface="Calibri Light" panose="020F0302020204030204" pitchFamily="34" charset="0"/>
                        </a:rPr>
                        <a:t>€ 4.620</a:t>
                      </a:r>
                    </a:p>
                  </a:txBody>
                  <a:tcPr/>
                </a:tc>
                <a:extLst>
                  <a:ext uri="{0D108BD9-81ED-4DB2-BD59-A6C34878D82A}">
                    <a16:rowId xmlns:a16="http://schemas.microsoft.com/office/drawing/2014/main" val="3413270753"/>
                  </a:ext>
                </a:extLst>
              </a:tr>
            </a:tbl>
          </a:graphicData>
        </a:graphic>
      </p:graphicFrame>
      <p:graphicFrame>
        <p:nvGraphicFramePr>
          <p:cNvPr id="10" name="Segnaposto contenuto 9">
            <a:extLst>
              <a:ext uri="{FF2B5EF4-FFF2-40B4-BE49-F238E27FC236}">
                <a16:creationId xmlns:a16="http://schemas.microsoft.com/office/drawing/2014/main" id="{4B330684-EE6B-AB25-3E16-4D7A009B9BEB}"/>
              </a:ext>
            </a:extLst>
          </p:cNvPr>
          <p:cNvGraphicFramePr>
            <a:graphicFrameLocks/>
          </p:cNvGraphicFramePr>
          <p:nvPr/>
        </p:nvGraphicFramePr>
        <p:xfrm>
          <a:off x="5486859" y="3413549"/>
          <a:ext cx="5670499" cy="319410"/>
        </p:xfrm>
        <a:graphic>
          <a:graphicData uri="http://schemas.openxmlformats.org/drawingml/2006/table">
            <a:tbl>
              <a:tblPr firstRow="1" bandRow="1">
                <a:tableStyleId>{5940675A-B579-460E-94D1-54222C63F5DA}</a:tableStyleId>
              </a:tblPr>
              <a:tblGrid>
                <a:gridCol w="4563152">
                  <a:extLst>
                    <a:ext uri="{9D8B030D-6E8A-4147-A177-3AD203B41FA5}">
                      <a16:colId xmlns:a16="http://schemas.microsoft.com/office/drawing/2014/main" val="699500762"/>
                    </a:ext>
                  </a:extLst>
                </a:gridCol>
                <a:gridCol w="1107347">
                  <a:extLst>
                    <a:ext uri="{9D8B030D-6E8A-4147-A177-3AD203B41FA5}">
                      <a16:colId xmlns:a16="http://schemas.microsoft.com/office/drawing/2014/main" val="4095740505"/>
                    </a:ext>
                  </a:extLst>
                </a:gridCol>
              </a:tblGrid>
              <a:tr h="282017">
                <a:tc>
                  <a:txBody>
                    <a:bodyPr/>
                    <a:lstStyle/>
                    <a:p>
                      <a:pPr marL="0" algn="l" defTabSz="457200" rtl="0" eaLnBrk="1" latinLnBrk="0" hangingPunct="1"/>
                      <a:r>
                        <a:rPr lang="it-IT" sz="1600" kern="1200" dirty="0">
                          <a:solidFill>
                            <a:schemeClr val="tx1"/>
                          </a:solidFill>
                          <a:latin typeface="Calibri Light" panose="020F0302020204030204" pitchFamily="34" charset="0"/>
                          <a:ea typeface="Calibri Light" panose="020F0302020204030204" pitchFamily="34" charset="0"/>
                          <a:cs typeface="Calibri Light" panose="020F0302020204030204" pitchFamily="34" charset="0"/>
                        </a:rPr>
                        <a:t>PACCHETTO “</a:t>
                      </a:r>
                      <a:r>
                        <a:rPr lang="it-IT" sz="1600" kern="1200" dirty="0" err="1">
                          <a:solidFill>
                            <a:schemeClr val="tx1"/>
                          </a:solidFill>
                          <a:latin typeface="Calibri Light" panose="020F0302020204030204" pitchFamily="34" charset="0"/>
                          <a:ea typeface="Calibri Light" panose="020F0302020204030204" pitchFamily="34" charset="0"/>
                          <a:cs typeface="Calibri Light" panose="020F0302020204030204" pitchFamily="34" charset="0"/>
                        </a:rPr>
                        <a:t>All</a:t>
                      </a:r>
                      <a:r>
                        <a:rPr lang="it-IT" sz="1600" kern="1200" dirty="0">
                          <a:solidFill>
                            <a:schemeClr val="tx1"/>
                          </a:solidFill>
                          <a:latin typeface="Calibri Light" panose="020F0302020204030204" pitchFamily="34" charset="0"/>
                          <a:ea typeface="Calibri Light" panose="020F0302020204030204" pitchFamily="34" charset="0"/>
                          <a:cs typeface="Calibri Light" panose="020F0302020204030204" pitchFamily="34" charset="0"/>
                        </a:rPr>
                        <a:t> Inclusive – ZERO SORPRESE!”</a:t>
                      </a:r>
                    </a:p>
                  </a:txBody>
                  <a:tcPr marT="37785" marB="37785"/>
                </a:tc>
                <a:tc>
                  <a:txBody>
                    <a:bodyPr/>
                    <a:lstStyle/>
                    <a:p>
                      <a:pPr marL="0" algn="l" defTabSz="457200" rtl="0" eaLnBrk="1" latinLnBrk="0" hangingPunct="1"/>
                      <a:r>
                        <a:rPr lang="it-IT" sz="1600" kern="1200" dirty="0">
                          <a:solidFill>
                            <a:schemeClr val="tx1"/>
                          </a:solidFill>
                          <a:latin typeface="Calibri Light" panose="020F0302020204030204" pitchFamily="34" charset="0"/>
                          <a:ea typeface="Calibri Light" panose="020F0302020204030204" pitchFamily="34" charset="0"/>
                          <a:cs typeface="Calibri Light" panose="020F0302020204030204" pitchFamily="34" charset="0"/>
                        </a:rPr>
                        <a:t>€ 800</a:t>
                      </a:r>
                    </a:p>
                  </a:txBody>
                  <a:tcPr marT="37785" marB="37785"/>
                </a:tc>
                <a:extLst>
                  <a:ext uri="{0D108BD9-81ED-4DB2-BD59-A6C34878D82A}">
                    <a16:rowId xmlns:a16="http://schemas.microsoft.com/office/drawing/2014/main" val="1813324200"/>
                  </a:ext>
                </a:extLst>
              </a:tr>
            </a:tbl>
          </a:graphicData>
        </a:graphic>
      </p:graphicFrame>
      <p:pic>
        <p:nvPicPr>
          <p:cNvPr id="3" name="Immagine 2">
            <a:extLst>
              <a:ext uri="{FF2B5EF4-FFF2-40B4-BE49-F238E27FC236}">
                <a16:creationId xmlns:a16="http://schemas.microsoft.com/office/drawing/2014/main" id="{B939E40A-4B39-BB99-46D5-1DA1D7D292A7}"/>
              </a:ext>
            </a:extLst>
          </p:cNvPr>
          <p:cNvPicPr>
            <a:picLocks noChangeAspect="1"/>
          </p:cNvPicPr>
          <p:nvPr/>
        </p:nvPicPr>
        <p:blipFill>
          <a:blip r:embed="rId2"/>
          <a:stretch>
            <a:fillRect/>
          </a:stretch>
        </p:blipFill>
        <p:spPr>
          <a:xfrm>
            <a:off x="480133" y="2088941"/>
            <a:ext cx="4802136" cy="3202049"/>
          </a:xfrm>
          <a:prstGeom prst="rect">
            <a:avLst/>
          </a:prstGeom>
        </p:spPr>
      </p:pic>
    </p:spTree>
    <p:extLst>
      <p:ext uri="{BB962C8B-B14F-4D97-AF65-F5344CB8AC3E}">
        <p14:creationId xmlns:p14="http://schemas.microsoft.com/office/powerpoint/2010/main" val="1269951921"/>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65B7D4F-6591-0EB9-F931-3BDDD908DE4E}"/>
            </a:ext>
          </a:extLst>
        </p:cNvPr>
        <p:cNvGrpSpPr/>
        <p:nvPr/>
      </p:nvGrpSpPr>
      <p:grpSpPr>
        <a:xfrm>
          <a:off x="0" y="0"/>
          <a:ext cx="0" cy="0"/>
          <a:chOff x="0" y="0"/>
          <a:chExt cx="0" cy="0"/>
        </a:xfrm>
      </p:grpSpPr>
      <p:sp>
        <p:nvSpPr>
          <p:cNvPr id="2" name="Titolo 1">
            <a:extLst>
              <a:ext uri="{FF2B5EF4-FFF2-40B4-BE49-F238E27FC236}">
                <a16:creationId xmlns:a16="http://schemas.microsoft.com/office/drawing/2014/main" id="{A91CBDE7-C33A-9B85-623E-9577E45D492C}"/>
              </a:ext>
            </a:extLst>
          </p:cNvPr>
          <p:cNvSpPr>
            <a:spLocks noGrp="1"/>
          </p:cNvSpPr>
          <p:nvPr>
            <p:ph type="title"/>
          </p:nvPr>
        </p:nvSpPr>
        <p:spPr>
          <a:xfrm>
            <a:off x="838200" y="191490"/>
            <a:ext cx="10515600" cy="1325563"/>
          </a:xfrm>
        </p:spPr>
        <p:txBody>
          <a:bodyPr>
            <a:noAutofit/>
          </a:bodyPr>
          <a:lstStyle/>
          <a:p>
            <a:r>
              <a:rPr lang="it-IT" sz="4000" b="1">
                <a:latin typeface="Calibri" panose="020F0502020204030204" pitchFamily="34" charset="0"/>
                <a:ea typeface="Calibri" panose="020F0502020204030204" pitchFamily="34" charset="0"/>
                <a:cs typeface="Calibri" panose="020F0502020204030204" pitchFamily="34" charset="0"/>
              </a:rPr>
              <a:t>COME ISCRIVERSI</a:t>
            </a:r>
          </a:p>
        </p:txBody>
      </p:sp>
      <p:sp>
        <p:nvSpPr>
          <p:cNvPr id="3" name="Segnaposto testo 2">
            <a:extLst>
              <a:ext uri="{FF2B5EF4-FFF2-40B4-BE49-F238E27FC236}">
                <a16:creationId xmlns:a16="http://schemas.microsoft.com/office/drawing/2014/main" id="{8820F6D7-52E5-EA94-581A-0F3C4F060112}"/>
              </a:ext>
            </a:extLst>
          </p:cNvPr>
          <p:cNvSpPr>
            <a:spLocks noGrp="1"/>
          </p:cNvSpPr>
          <p:nvPr>
            <p:ph idx="1"/>
          </p:nvPr>
        </p:nvSpPr>
        <p:spPr>
          <a:xfrm>
            <a:off x="4395018" y="1966452"/>
            <a:ext cx="7344698" cy="4080388"/>
          </a:xfrm>
        </p:spPr>
        <p:txBody>
          <a:bodyPr>
            <a:normAutofit/>
          </a:bodyPr>
          <a:lstStyle/>
          <a:p>
            <a:pPr marL="0" indent="0" algn="ctr">
              <a:buNone/>
            </a:pPr>
            <a:r>
              <a:rPr lang="it-IT" sz="2800" b="1" dirty="0">
                <a:latin typeface="Calibri Light" panose="020F0302020204030204" pitchFamily="34" charset="0"/>
                <a:ea typeface="Calibri Light" panose="020F0302020204030204" pitchFamily="34" charset="0"/>
                <a:cs typeface="Calibri Light" panose="020F0302020204030204" pitchFamily="34" charset="0"/>
              </a:rPr>
              <a:t>ISCRIVITI SUBITO</a:t>
            </a:r>
          </a:p>
          <a:p>
            <a:pPr marL="0" indent="0" algn="ctr">
              <a:buNone/>
            </a:pPr>
            <a:endParaRPr lang="it-IT" sz="2800" b="1" dirty="0">
              <a:latin typeface="Calibri Light" panose="020F0302020204030204" pitchFamily="34" charset="0"/>
              <a:ea typeface="Calibri Light" panose="020F0302020204030204" pitchFamily="34" charset="0"/>
              <a:cs typeface="Calibri Light" panose="020F0302020204030204" pitchFamily="34" charset="0"/>
            </a:endParaRPr>
          </a:p>
          <a:p>
            <a:pPr marL="0" indent="0" algn="l">
              <a:buNone/>
            </a:pPr>
            <a:r>
              <a:rPr lang="it-IT" sz="2000" dirty="0">
                <a:latin typeface="Calibri Light" panose="020F0302020204030204" pitchFamily="34" charset="0"/>
                <a:ea typeface="Calibri Light" panose="020F0302020204030204" pitchFamily="34" charset="0"/>
                <a:cs typeface="Calibri Light" panose="020F0302020204030204" pitchFamily="34" charset="0"/>
              </a:rPr>
              <a:t>- Compila con precisione e in tutte le sue parti la Domanda d’Iscrizione online, che troverai nel nostro sito </a:t>
            </a:r>
            <a:r>
              <a:rPr lang="it-IT" sz="2000" dirty="0">
                <a:latin typeface="Calibri Light" panose="020F0302020204030204" pitchFamily="34" charset="0"/>
                <a:ea typeface="Calibri Light" panose="020F0302020204030204" pitchFamily="34" charset="0"/>
                <a:cs typeface="Calibri Light" panose="020F0302020204030204" pitchFamily="34" charset="0"/>
                <a:hlinkClick r:id="rId2"/>
              </a:rPr>
              <a:t>www.lastrolabio.it</a:t>
            </a:r>
            <a:r>
              <a:rPr lang="it-IT" sz="2000" dirty="0">
                <a:latin typeface="Calibri Light" panose="020F0302020204030204" pitchFamily="34" charset="0"/>
                <a:ea typeface="Calibri Light" panose="020F0302020204030204" pitchFamily="34" charset="0"/>
                <a:cs typeface="Calibri Light" panose="020F0302020204030204" pitchFamily="34" charset="0"/>
              </a:rPr>
              <a:t>, cliccando nella home page la sezione “PRENOTA”. </a:t>
            </a:r>
          </a:p>
          <a:p>
            <a:pPr marL="0" indent="0" algn="l">
              <a:buNone/>
            </a:pPr>
            <a:r>
              <a:rPr lang="it-IT" sz="2000" dirty="0">
                <a:latin typeface="Calibri Light" panose="020F0302020204030204" pitchFamily="34" charset="0"/>
                <a:ea typeface="Calibri Light" panose="020F0302020204030204" pitchFamily="34" charset="0"/>
                <a:cs typeface="Calibri Light" panose="020F0302020204030204" pitchFamily="34" charset="0"/>
              </a:rPr>
              <a:t>- Per finalizzare l’iscrizione di una Vacanza Studio, versa il relativo acconto, al quale dovrai sommare gli importi degli eventuali Supplementi Facoltativi richiesti in fase di prenotazione. </a:t>
            </a:r>
            <a:endParaRPr lang="it-IT" sz="2000" dirty="0">
              <a:solidFill>
                <a:srgbClr val="4A4E57"/>
              </a:solidFill>
              <a:latin typeface="Calibri Light" panose="020F0302020204030204" pitchFamily="34" charset="0"/>
              <a:ea typeface="Calibri Light" panose="020F0302020204030204" pitchFamily="34" charset="0"/>
              <a:cs typeface="Calibri Light" panose="020F0302020204030204" pitchFamily="34" charset="0"/>
            </a:endParaRPr>
          </a:p>
        </p:txBody>
      </p:sp>
      <p:pic>
        <p:nvPicPr>
          <p:cNvPr id="4098" name="Picture 2" descr="Tutte le immagini">
            <a:extLst>
              <a:ext uri="{FF2B5EF4-FFF2-40B4-BE49-F238E27FC236}">
                <a16:creationId xmlns:a16="http://schemas.microsoft.com/office/drawing/2014/main" id="{0AEC6BB1-4CF4-438D-A3E0-C698BA7C66C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2284" y="2768396"/>
            <a:ext cx="3857625" cy="24765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06121081"/>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41ED935-E9E3-CAB5-5D37-44AE360DFF91}"/>
            </a:ext>
          </a:extLst>
        </p:cNvPr>
        <p:cNvGrpSpPr/>
        <p:nvPr/>
      </p:nvGrpSpPr>
      <p:grpSpPr>
        <a:xfrm>
          <a:off x="0" y="0"/>
          <a:ext cx="0" cy="0"/>
          <a:chOff x="0" y="0"/>
          <a:chExt cx="0" cy="0"/>
        </a:xfrm>
      </p:grpSpPr>
      <p:sp>
        <p:nvSpPr>
          <p:cNvPr id="2" name="Titolo 1">
            <a:extLst>
              <a:ext uri="{FF2B5EF4-FFF2-40B4-BE49-F238E27FC236}">
                <a16:creationId xmlns:a16="http://schemas.microsoft.com/office/drawing/2014/main" id="{1E8BA036-BBF2-D9A9-6D5E-230E3B5D4C61}"/>
              </a:ext>
            </a:extLst>
          </p:cNvPr>
          <p:cNvSpPr>
            <a:spLocks noGrp="1"/>
          </p:cNvSpPr>
          <p:nvPr>
            <p:ph type="title"/>
          </p:nvPr>
        </p:nvSpPr>
        <p:spPr>
          <a:xfrm>
            <a:off x="838200" y="191490"/>
            <a:ext cx="10515600" cy="1325563"/>
          </a:xfrm>
        </p:spPr>
        <p:txBody>
          <a:bodyPr>
            <a:noAutofit/>
          </a:bodyPr>
          <a:lstStyle/>
          <a:p>
            <a:r>
              <a:rPr lang="it-IT" sz="4000" b="1">
                <a:latin typeface="Calibri" panose="020F0502020204030204" pitchFamily="34" charset="0"/>
                <a:ea typeface="Calibri" panose="020F0502020204030204" pitchFamily="34" charset="0"/>
                <a:cs typeface="Calibri" panose="020F0502020204030204" pitchFamily="34" charset="0"/>
              </a:rPr>
              <a:t>OFFERTE SPECIALI</a:t>
            </a:r>
          </a:p>
        </p:txBody>
      </p:sp>
      <p:sp>
        <p:nvSpPr>
          <p:cNvPr id="10" name="CasellaDiTesto 9">
            <a:extLst>
              <a:ext uri="{FF2B5EF4-FFF2-40B4-BE49-F238E27FC236}">
                <a16:creationId xmlns:a16="http://schemas.microsoft.com/office/drawing/2014/main" id="{A20C5923-93CE-A301-00F5-01E41C19A19B}"/>
              </a:ext>
            </a:extLst>
          </p:cNvPr>
          <p:cNvSpPr txBox="1"/>
          <p:nvPr/>
        </p:nvSpPr>
        <p:spPr>
          <a:xfrm>
            <a:off x="930378" y="2362886"/>
            <a:ext cx="10331244" cy="3461269"/>
          </a:xfrm>
          <a:prstGeom prst="rect">
            <a:avLst/>
          </a:prstGeom>
          <a:noFill/>
        </p:spPr>
        <p:txBody>
          <a:bodyPr wrap="square">
            <a:spAutoFit/>
          </a:bodyPr>
          <a:lstStyle/>
          <a:p>
            <a:pPr algn="ctr">
              <a:lnSpc>
                <a:spcPct val="107000"/>
              </a:lnSpc>
              <a:spcAft>
                <a:spcPts val="800"/>
              </a:spcAft>
              <a:buNone/>
            </a:pPr>
            <a:r>
              <a:rPr lang="it-IT" sz="2400" b="1" kern="100">
                <a:effectLst/>
                <a:latin typeface="Segoe UI Emoji" panose="020B0502040204020203" pitchFamily="34" charset="0"/>
                <a:ea typeface="Aptos" panose="020B0004020202020204" pitchFamily="34" charset="0"/>
                <a:cs typeface="Segoe UI Emoji" panose="020B0502040204020203" pitchFamily="34" charset="0"/>
              </a:rPr>
              <a:t>🎉</a:t>
            </a:r>
            <a:r>
              <a:rPr lang="it-IT" sz="2400" b="1" kern="100">
                <a:effectLst/>
                <a:latin typeface="Aptos" panose="020B0004020202020204" pitchFamily="34" charset="0"/>
                <a:ea typeface="Aptos" panose="020B0004020202020204" pitchFamily="34" charset="0"/>
                <a:cs typeface="Times New Roman" panose="02020603050405020304" pitchFamily="18" charset="0"/>
              </a:rPr>
              <a:t> EARLY BOOKING</a:t>
            </a:r>
            <a:r>
              <a:rPr lang="it-IT" sz="2400" b="1" kern="100">
                <a:effectLst/>
                <a:latin typeface="Segoe UI Emoji" panose="020B0502040204020203" pitchFamily="34" charset="0"/>
                <a:ea typeface="Aptos" panose="020B0004020202020204" pitchFamily="34" charset="0"/>
                <a:cs typeface="Segoe UI Emoji" panose="020B0502040204020203" pitchFamily="34" charset="0"/>
              </a:rPr>
              <a:t> 🎉</a:t>
            </a:r>
            <a:endParaRPr lang="it-IT" sz="1800" kern="100">
              <a:effectLst/>
              <a:latin typeface="Aptos" panose="020B0004020202020204" pitchFamily="34" charset="0"/>
              <a:ea typeface="Aptos" panose="020B0004020202020204" pitchFamily="34" charset="0"/>
              <a:cs typeface="Times New Roman" panose="02020603050405020304" pitchFamily="18" charset="0"/>
            </a:endParaRPr>
          </a:p>
          <a:p>
            <a:pPr>
              <a:lnSpc>
                <a:spcPct val="107000"/>
              </a:lnSpc>
              <a:spcAft>
                <a:spcPts val="800"/>
              </a:spcAft>
              <a:buNone/>
            </a:pPr>
            <a:r>
              <a:rPr lang="it-IT" sz="1800" b="1" kern="100">
                <a:effectLst/>
                <a:latin typeface="Aptos" panose="020B0004020202020204" pitchFamily="34" charset="0"/>
                <a:ea typeface="Aptos" panose="020B0004020202020204" pitchFamily="34" charset="0"/>
                <a:cs typeface="Times New Roman" panose="02020603050405020304" pitchFamily="18" charset="0"/>
              </a:rPr>
              <a:t>Dal 25 settembre al 31 ottobre 2025</a:t>
            </a:r>
            <a:br>
              <a:rPr lang="it-IT" sz="1800" b="1" kern="100">
                <a:effectLst/>
                <a:latin typeface="Aptos" panose="020B0004020202020204" pitchFamily="34" charset="0"/>
                <a:ea typeface="Aptos" panose="020B0004020202020204" pitchFamily="34" charset="0"/>
                <a:cs typeface="Times New Roman" panose="02020603050405020304" pitchFamily="18" charset="0"/>
              </a:rPr>
            </a:br>
            <a:br>
              <a:rPr lang="it-IT" sz="1800" b="1" kern="100">
                <a:effectLst/>
                <a:latin typeface="Aptos" panose="020B0004020202020204" pitchFamily="34" charset="0"/>
                <a:ea typeface="Aptos" panose="020B0004020202020204" pitchFamily="34" charset="0"/>
                <a:cs typeface="Times New Roman" panose="02020603050405020304" pitchFamily="18" charset="0"/>
              </a:rPr>
            </a:br>
            <a:r>
              <a:rPr lang="it-IT" sz="1800" b="1" kern="100">
                <a:effectLst/>
                <a:latin typeface="Aptos" panose="020B0004020202020204" pitchFamily="34" charset="0"/>
                <a:ea typeface="Aptos" panose="020B0004020202020204" pitchFamily="34" charset="0"/>
                <a:cs typeface="Times New Roman" panose="02020603050405020304" pitchFamily="18" charset="0"/>
              </a:rPr>
              <a:t>Vantaggi esclusivi per chi prenota in questa fase, per un valore totale di €600:</a:t>
            </a:r>
            <a:endParaRPr lang="it-IT" sz="1800" kern="100">
              <a:effectLst/>
              <a:latin typeface="Aptos" panose="020B0004020202020204" pitchFamily="34" charset="0"/>
              <a:ea typeface="Aptos" panose="020B0004020202020204" pitchFamily="34" charset="0"/>
              <a:cs typeface="Times New Roman" panose="02020603050405020304" pitchFamily="18" charset="0"/>
            </a:endParaRPr>
          </a:p>
          <a:p>
            <a:pPr marL="342900" lvl="0" indent="-342900">
              <a:lnSpc>
                <a:spcPct val="107000"/>
              </a:lnSpc>
              <a:spcAft>
                <a:spcPts val="800"/>
              </a:spcAft>
              <a:buSzPts val="1000"/>
              <a:buFont typeface="Symbol" panose="05050102010706020507" pitchFamily="18" charset="2"/>
              <a:buChar char=""/>
              <a:tabLst>
                <a:tab pos="457200" algn="l"/>
              </a:tabLst>
            </a:pPr>
            <a:r>
              <a:rPr lang="it-IT" sz="1800" kern="100">
                <a:effectLst/>
                <a:latin typeface="Segoe UI Emoji" panose="020B0502040204020203" pitchFamily="34" charset="0"/>
                <a:ea typeface="Aptos" panose="020B0004020202020204" pitchFamily="34" charset="0"/>
                <a:cs typeface="Segoe UI Emoji" panose="020B0502040204020203" pitchFamily="34" charset="0"/>
              </a:rPr>
              <a:t>💸</a:t>
            </a:r>
            <a:r>
              <a:rPr lang="it-IT" sz="1800" kern="100">
                <a:effectLst/>
                <a:latin typeface="Aptos" panose="020B0004020202020204" pitchFamily="34" charset="0"/>
                <a:ea typeface="Aptos" panose="020B0004020202020204" pitchFamily="34" charset="0"/>
                <a:cs typeface="Times New Roman" panose="02020603050405020304" pitchFamily="18" charset="0"/>
              </a:rPr>
              <a:t/>
            </a:r>
            <a:r>
              <a:rPr lang="it-IT" sz="1800" b="1" kern="100">
                <a:effectLst/>
                <a:latin typeface="Aptos" panose="020B0004020202020204" pitchFamily="34" charset="0"/>
                <a:ea typeface="Aptos" panose="020B0004020202020204" pitchFamily="34" charset="0"/>
                <a:cs typeface="Times New Roman" panose="02020603050405020304" pitchFamily="18" charset="0"/>
              </a:rPr>
              <a:t>Sconto </a:t>
            </a:r>
            <a:r>
              <a:rPr lang="it-IT" sz="1800" kern="100">
                <a:effectLst/>
                <a:latin typeface="Aptos" panose="020B0004020202020204" pitchFamily="34" charset="0"/>
                <a:ea typeface="Aptos" panose="020B0004020202020204" pitchFamily="34" charset="0"/>
                <a:cs typeface="Times New Roman" panose="02020603050405020304" pitchFamily="18" charset="0"/>
              </a:rPr>
              <a:t>di €100 sulla quota di partecipazione</a:t>
            </a:r>
          </a:p>
          <a:p>
            <a:pPr marL="342900" lvl="0" indent="-342900">
              <a:lnSpc>
                <a:spcPct val="107000"/>
              </a:lnSpc>
              <a:spcAft>
                <a:spcPts val="800"/>
              </a:spcAft>
              <a:buSzPts val="1000"/>
              <a:buFont typeface="Symbol" panose="05050102010706020507" pitchFamily="18" charset="2"/>
              <a:buChar char=""/>
              <a:tabLst>
                <a:tab pos="457200" algn="l"/>
              </a:tabLst>
            </a:pPr>
            <a:r>
              <a:rPr lang="it-IT" sz="1800" kern="100">
                <a:effectLst/>
                <a:latin typeface="Segoe UI Emoji" panose="020B0502040204020203" pitchFamily="34" charset="0"/>
                <a:ea typeface="Aptos" panose="020B0004020202020204" pitchFamily="34" charset="0"/>
                <a:cs typeface="Segoe UI Emoji" panose="020B0502040204020203" pitchFamily="34" charset="0"/>
              </a:rPr>
              <a:t>🌍</a:t>
            </a:r>
            <a:r>
              <a:rPr lang="it-IT" sz="1800" kern="100">
                <a:effectLst/>
                <a:latin typeface="Aptos" panose="020B0004020202020204" pitchFamily="34" charset="0"/>
                <a:ea typeface="Aptos" panose="020B0004020202020204" pitchFamily="34" charset="0"/>
                <a:cs typeface="Times New Roman" panose="02020603050405020304" pitchFamily="18" charset="0"/>
              </a:rPr>
              <a:t/>
            </a:r>
            <a:r>
              <a:rPr lang="it-IT" sz="1800" b="1" kern="100">
                <a:effectLst/>
                <a:latin typeface="Aptos" panose="020B0004020202020204" pitchFamily="34" charset="0"/>
                <a:ea typeface="Aptos" panose="020B0004020202020204" pitchFamily="34" charset="0"/>
                <a:cs typeface="Times New Roman" panose="02020603050405020304" pitchFamily="18" charset="0"/>
              </a:rPr>
              <a:t>Assicurazione Integrativa</a:t>
            </a:r>
            <a:r>
              <a:rPr lang="it-IT" sz="1800" kern="100">
                <a:effectLst/>
                <a:latin typeface="Aptos" panose="020B0004020202020204" pitchFamily="34" charset="0"/>
                <a:ea typeface="Aptos" panose="020B0004020202020204" pitchFamily="34" charset="0"/>
                <a:cs typeface="Times New Roman" panose="02020603050405020304" pitchFamily="18" charset="0"/>
              </a:rPr>
              <a:t> (valore € 120) – </a:t>
            </a:r>
            <a:r>
              <a:rPr lang="it-IT" sz="1800" b="1" kern="100">
                <a:effectLst/>
                <a:latin typeface="Aptos" panose="020B0004020202020204" pitchFamily="34" charset="0"/>
                <a:ea typeface="Aptos" panose="020B0004020202020204" pitchFamily="34" charset="0"/>
                <a:cs typeface="Times New Roman" panose="02020603050405020304" pitchFamily="18" charset="0"/>
              </a:rPr>
              <a:t>in omaggio</a:t>
            </a:r>
            <a:endParaRPr lang="it-IT" sz="1800" kern="100">
              <a:effectLst/>
              <a:latin typeface="Aptos" panose="020B0004020202020204" pitchFamily="34" charset="0"/>
              <a:ea typeface="Aptos" panose="020B0004020202020204" pitchFamily="34" charset="0"/>
              <a:cs typeface="Times New Roman" panose="02020603050405020304" pitchFamily="18" charset="0"/>
            </a:endParaRPr>
          </a:p>
          <a:p>
            <a:pPr marL="342900" lvl="0" indent="-342900">
              <a:lnSpc>
                <a:spcPct val="107000"/>
              </a:lnSpc>
              <a:spcAft>
                <a:spcPts val="800"/>
              </a:spcAft>
              <a:buSzPts val="1000"/>
              <a:buFont typeface="Symbol" panose="05050102010706020507" pitchFamily="18" charset="2"/>
              <a:buChar char=""/>
              <a:tabLst>
                <a:tab pos="457200" algn="l"/>
              </a:tabLst>
            </a:pPr>
            <a:r>
              <a:rPr lang="it-IT" sz="1800" kern="100">
                <a:effectLst/>
                <a:latin typeface="Segoe UI Emoji" panose="020B0502040204020203" pitchFamily="34" charset="0"/>
                <a:ea typeface="Aptos" panose="020B0004020202020204" pitchFamily="34" charset="0"/>
                <a:cs typeface="Segoe UI Emoji" panose="020B0502040204020203" pitchFamily="34" charset="0"/>
              </a:rPr>
              <a:t>🛡️</a:t>
            </a:r>
            <a:r>
              <a:rPr lang="it-IT" sz="1800" kern="100">
                <a:effectLst/>
                <a:latin typeface="Aptos" panose="020B0004020202020204" pitchFamily="34" charset="0"/>
                <a:ea typeface="Aptos" panose="020B0004020202020204" pitchFamily="34" charset="0"/>
                <a:cs typeface="Times New Roman" panose="02020603050405020304" pitchFamily="18" charset="0"/>
              </a:rPr>
              <a:t/>
            </a:r>
            <a:r>
              <a:rPr lang="it-IT" sz="1800" b="1" kern="100">
                <a:effectLst/>
                <a:latin typeface="Aptos" panose="020B0004020202020204" pitchFamily="34" charset="0"/>
                <a:ea typeface="Aptos" panose="020B0004020202020204" pitchFamily="34" charset="0"/>
                <a:cs typeface="Times New Roman" panose="02020603050405020304" pitchFamily="18" charset="0"/>
              </a:rPr>
              <a:t>Garanzia No Risk</a:t>
            </a:r>
            <a:r>
              <a:rPr lang="it-IT" sz="1800" kern="100">
                <a:effectLst/>
                <a:latin typeface="Aptos" panose="020B0004020202020204" pitchFamily="34" charset="0"/>
                <a:ea typeface="Aptos" panose="020B0004020202020204" pitchFamily="34" charset="0"/>
                <a:cs typeface="Times New Roman" panose="02020603050405020304" pitchFamily="18" charset="0"/>
              </a:rPr>
              <a:t> (valore di € 200) – </a:t>
            </a:r>
            <a:r>
              <a:rPr lang="it-IT" sz="1800" b="1" kern="100">
                <a:effectLst/>
                <a:latin typeface="Aptos" panose="020B0004020202020204" pitchFamily="34" charset="0"/>
                <a:ea typeface="Aptos" panose="020B0004020202020204" pitchFamily="34" charset="0"/>
                <a:cs typeface="Times New Roman" panose="02020603050405020304" pitchFamily="18" charset="0"/>
              </a:rPr>
              <a:t>in omaggio</a:t>
            </a:r>
            <a:endParaRPr lang="it-IT" sz="1800" kern="100">
              <a:effectLst/>
              <a:latin typeface="Aptos" panose="020B0004020202020204" pitchFamily="34" charset="0"/>
              <a:ea typeface="Aptos" panose="020B0004020202020204" pitchFamily="34" charset="0"/>
              <a:cs typeface="Times New Roman" panose="02020603050405020304" pitchFamily="18" charset="0"/>
            </a:endParaRPr>
          </a:p>
          <a:p>
            <a:pPr marL="342900" lvl="0" indent="-342900">
              <a:lnSpc>
                <a:spcPct val="107000"/>
              </a:lnSpc>
              <a:spcAft>
                <a:spcPts val="800"/>
              </a:spcAft>
              <a:buSzPts val="1000"/>
              <a:buFont typeface="Symbol" panose="05050102010706020507" pitchFamily="18" charset="2"/>
              <a:buChar char=""/>
              <a:tabLst>
                <a:tab pos="457200" algn="l"/>
              </a:tabLst>
            </a:pPr>
            <a:r>
              <a:rPr lang="it-IT" sz="1800" kern="100">
                <a:effectLst/>
                <a:latin typeface="Segoe UI Emoji" panose="020B0502040204020203" pitchFamily="34" charset="0"/>
                <a:ea typeface="Aptos" panose="020B0004020202020204" pitchFamily="34" charset="0"/>
                <a:cs typeface="Segoe UI Emoji" panose="020B0502040204020203" pitchFamily="34" charset="0"/>
              </a:rPr>
              <a:t>🇬🇧</a:t>
            </a:r>
            <a:r>
              <a:rPr lang="it-IT" sz="1800" kern="100">
                <a:effectLst/>
                <a:latin typeface="Aptos" panose="020B0004020202020204" pitchFamily="34" charset="0"/>
                <a:ea typeface="Aptos" panose="020B0004020202020204" pitchFamily="34" charset="0"/>
                <a:cs typeface="Times New Roman" panose="02020603050405020304" pitchFamily="18" charset="0"/>
              </a:rPr>
              <a:t/>
            </a:r>
            <a:r>
              <a:rPr lang="it-IT" sz="1800" b="1" kern="100">
                <a:effectLst/>
                <a:latin typeface="Aptos" panose="020B0004020202020204" pitchFamily="34" charset="0"/>
                <a:ea typeface="Aptos" panose="020B0004020202020204" pitchFamily="34" charset="0"/>
                <a:cs typeface="Times New Roman" panose="02020603050405020304" pitchFamily="18" charset="0"/>
              </a:rPr>
              <a:t>Corso online di inglese</a:t>
            </a:r>
            <a:r>
              <a:rPr lang="it-IT" sz="1800" kern="100">
                <a:effectLst/>
                <a:latin typeface="Aptos" panose="020B0004020202020204" pitchFamily="34" charset="0"/>
                <a:ea typeface="Aptos" panose="020B0004020202020204" pitchFamily="34" charset="0"/>
                <a:cs typeface="Times New Roman" panose="02020603050405020304" pitchFamily="18" charset="0"/>
              </a:rPr>
              <a:t> con </a:t>
            </a:r>
            <a:r>
              <a:rPr lang="it-IT" sz="1800" kern="100" err="1">
                <a:effectLst/>
                <a:latin typeface="Aptos" panose="020B0004020202020204" pitchFamily="34" charset="0"/>
                <a:ea typeface="Aptos" panose="020B0004020202020204" pitchFamily="34" charset="0"/>
                <a:cs typeface="Times New Roman" panose="02020603050405020304" pitchFamily="18" charset="0"/>
              </a:rPr>
              <a:t>Joe</a:t>
            </a:r>
            <a:r>
              <a:rPr lang="it-IT" sz="1800" kern="100">
                <a:effectLst/>
                <a:latin typeface="Aptos" panose="020B0004020202020204" pitchFamily="34" charset="0"/>
                <a:ea typeface="Aptos" panose="020B0004020202020204" pitchFamily="34" charset="0"/>
                <a:cs typeface="Times New Roman" panose="02020603050405020304" pitchFamily="18" charset="0"/>
              </a:rPr>
              <a:t> English (valore € 130) – </a:t>
            </a:r>
            <a:r>
              <a:rPr lang="it-IT" sz="1800" b="1" kern="100">
                <a:effectLst/>
                <a:latin typeface="Aptos" panose="020B0004020202020204" pitchFamily="34" charset="0"/>
                <a:ea typeface="Aptos" panose="020B0004020202020204" pitchFamily="34" charset="0"/>
                <a:cs typeface="Times New Roman" panose="02020603050405020304" pitchFamily="18" charset="0"/>
              </a:rPr>
              <a:t>in omaggio</a:t>
            </a:r>
            <a:endParaRPr lang="it-IT" sz="1800" kern="100">
              <a:effectLst/>
              <a:latin typeface="Aptos" panose="020B0004020202020204" pitchFamily="34" charset="0"/>
              <a:ea typeface="Aptos" panose="020B0004020202020204" pitchFamily="34" charset="0"/>
              <a:cs typeface="Times New Roman" panose="02020603050405020304" pitchFamily="18" charset="0"/>
            </a:endParaRPr>
          </a:p>
          <a:p>
            <a:pPr marL="342900" lvl="0" indent="-342900">
              <a:lnSpc>
                <a:spcPct val="107000"/>
              </a:lnSpc>
              <a:spcAft>
                <a:spcPts val="800"/>
              </a:spcAft>
              <a:buSzPts val="1000"/>
              <a:buFont typeface="Symbol" panose="05050102010706020507" pitchFamily="18" charset="2"/>
              <a:buChar char=""/>
              <a:tabLst>
                <a:tab pos="457200" algn="l"/>
              </a:tabLst>
            </a:pPr>
            <a:r>
              <a:rPr lang="it-IT" sz="1800" kern="100">
                <a:effectLst/>
                <a:latin typeface="Segoe UI Emoji" panose="020B0502040204020203" pitchFamily="34" charset="0"/>
                <a:ea typeface="Aptos" panose="020B0004020202020204" pitchFamily="34" charset="0"/>
                <a:cs typeface="Segoe UI Emoji" panose="020B0502040204020203" pitchFamily="34" charset="0"/>
              </a:rPr>
              <a:t>🔄</a:t>
            </a:r>
            <a:r>
              <a:rPr lang="it-IT" sz="1800" kern="100">
                <a:effectLst/>
                <a:latin typeface="Aptos" panose="020B0004020202020204" pitchFamily="34" charset="0"/>
                <a:ea typeface="Aptos" panose="020B0004020202020204" pitchFamily="34" charset="0"/>
                <a:cs typeface="Times New Roman" panose="02020603050405020304" pitchFamily="18" charset="0"/>
              </a:rPr>
              <a:t/>
            </a:r>
            <a:r>
              <a:rPr lang="it-IT" sz="1800" b="1" kern="100">
                <a:effectLst/>
                <a:latin typeface="Aptos" panose="020B0004020202020204" pitchFamily="34" charset="0"/>
                <a:ea typeface="Aptos" panose="020B0004020202020204" pitchFamily="34" charset="0"/>
                <a:cs typeface="Times New Roman" panose="02020603050405020304" pitchFamily="18" charset="0"/>
              </a:rPr>
              <a:t>Cambio corso/destinazione/data</a:t>
            </a:r>
            <a:r>
              <a:rPr lang="it-IT" sz="1800" kern="100">
                <a:effectLst/>
                <a:latin typeface="Aptos" panose="020B0004020202020204" pitchFamily="34" charset="0"/>
                <a:ea typeface="Aptos" panose="020B0004020202020204" pitchFamily="34" charset="0"/>
                <a:cs typeface="Times New Roman" panose="02020603050405020304" pitchFamily="18" charset="0"/>
              </a:rPr>
              <a:t> (valore € 50) – </a:t>
            </a:r>
            <a:r>
              <a:rPr lang="it-IT" sz="1800" b="1" kern="100">
                <a:effectLst/>
                <a:latin typeface="Aptos" panose="020B0004020202020204" pitchFamily="34" charset="0"/>
                <a:ea typeface="Aptos" panose="020B0004020202020204" pitchFamily="34" charset="0"/>
                <a:cs typeface="Times New Roman" panose="02020603050405020304" pitchFamily="18" charset="0"/>
              </a:rPr>
              <a:t>gratuito</a:t>
            </a:r>
            <a:r>
              <a:rPr lang="it-IT" sz="1800" kern="100">
                <a:effectLst/>
                <a:latin typeface="Aptos" panose="020B0004020202020204" pitchFamily="34" charset="0"/>
                <a:ea typeface="Aptos" panose="020B0004020202020204" pitchFamily="34" charset="0"/>
                <a:cs typeface="Times New Roman" panose="02020603050405020304" pitchFamily="18" charset="0"/>
              </a:rPr>
              <a:t> se comunicato entro il 31/03/2026</a:t>
            </a:r>
          </a:p>
        </p:txBody>
      </p:sp>
    </p:spTree>
    <p:extLst>
      <p:ext uri="{BB962C8B-B14F-4D97-AF65-F5344CB8AC3E}">
        <p14:creationId xmlns:p14="http://schemas.microsoft.com/office/powerpoint/2010/main" val="2498050108"/>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19B3EE4-BC3F-845C-DD87-4418772D0CA0}"/>
            </a:ext>
          </a:extLst>
        </p:cNvPr>
        <p:cNvGrpSpPr/>
        <p:nvPr/>
      </p:nvGrpSpPr>
      <p:grpSpPr>
        <a:xfrm>
          <a:off x="0" y="0"/>
          <a:ext cx="0" cy="0"/>
          <a:chOff x="0" y="0"/>
          <a:chExt cx="0" cy="0"/>
        </a:xfrm>
      </p:grpSpPr>
      <p:sp>
        <p:nvSpPr>
          <p:cNvPr id="2" name="Titolo 1">
            <a:extLst>
              <a:ext uri="{FF2B5EF4-FFF2-40B4-BE49-F238E27FC236}">
                <a16:creationId xmlns:a16="http://schemas.microsoft.com/office/drawing/2014/main" id="{789ED2BE-E761-1581-7B19-173F498BA7B5}"/>
              </a:ext>
            </a:extLst>
          </p:cNvPr>
          <p:cNvSpPr>
            <a:spLocks noGrp="1"/>
          </p:cNvSpPr>
          <p:nvPr>
            <p:ph type="title"/>
          </p:nvPr>
        </p:nvSpPr>
        <p:spPr>
          <a:xfrm>
            <a:off x="838200" y="191490"/>
            <a:ext cx="10515600" cy="1325563"/>
          </a:xfrm>
        </p:spPr>
        <p:txBody>
          <a:bodyPr>
            <a:noAutofit/>
          </a:bodyPr>
          <a:lstStyle/>
          <a:p>
            <a:r>
              <a:rPr lang="it-IT" sz="4000" b="1">
                <a:latin typeface="Calibri" panose="020F0502020204030204" pitchFamily="34" charset="0"/>
                <a:ea typeface="Calibri" panose="020F0502020204030204" pitchFamily="34" charset="0"/>
                <a:cs typeface="Calibri" panose="020F0502020204030204" pitchFamily="34" charset="0"/>
              </a:rPr>
              <a:t>OFFERTE SPECIALI</a:t>
            </a:r>
          </a:p>
        </p:txBody>
      </p:sp>
      <p:sp>
        <p:nvSpPr>
          <p:cNvPr id="7" name="CasellaDiTesto 6">
            <a:extLst>
              <a:ext uri="{FF2B5EF4-FFF2-40B4-BE49-F238E27FC236}">
                <a16:creationId xmlns:a16="http://schemas.microsoft.com/office/drawing/2014/main" id="{791D4D01-BF01-0D50-CED1-E53F7028F833}"/>
              </a:ext>
            </a:extLst>
          </p:cNvPr>
          <p:cNvSpPr txBox="1"/>
          <p:nvPr/>
        </p:nvSpPr>
        <p:spPr>
          <a:xfrm>
            <a:off x="838200" y="2586580"/>
            <a:ext cx="10183761" cy="2469587"/>
          </a:xfrm>
          <a:prstGeom prst="rect">
            <a:avLst/>
          </a:prstGeom>
          <a:noFill/>
        </p:spPr>
        <p:txBody>
          <a:bodyPr wrap="square">
            <a:spAutoFit/>
          </a:bodyPr>
          <a:lstStyle/>
          <a:p>
            <a:pPr>
              <a:lnSpc>
                <a:spcPct val="107000"/>
              </a:lnSpc>
              <a:spcAft>
                <a:spcPts val="800"/>
              </a:spcAft>
              <a:buNone/>
            </a:pPr>
            <a:r>
              <a:rPr lang="it-IT" sz="2400" b="1" kern="100">
                <a:effectLst/>
                <a:latin typeface="Segoe UI Emoji" panose="020B0502040204020203" pitchFamily="34" charset="0"/>
                <a:ea typeface="Aptos" panose="020B0004020202020204" pitchFamily="34" charset="0"/>
                <a:cs typeface="Segoe UI Emoji" panose="020B0502040204020203" pitchFamily="34" charset="0"/>
              </a:rPr>
              <a:t>⭐</a:t>
            </a:r>
            <a:r>
              <a:rPr lang="it-IT" sz="2400" b="1" kern="100">
                <a:effectLst/>
                <a:latin typeface="Aptos" panose="020B0004020202020204" pitchFamily="34" charset="0"/>
                <a:ea typeface="Aptos" panose="020B0004020202020204" pitchFamily="34" charset="0"/>
                <a:cs typeface="Times New Roman" panose="02020603050405020304" pitchFamily="18" charset="0"/>
              </a:rPr>
              <a:t> PRIMA OFFERTA SPECIALE</a:t>
            </a:r>
            <a:r>
              <a:rPr lang="it-IT" sz="2400" b="1" kern="100">
                <a:effectLst/>
                <a:latin typeface="Segoe UI Emoji" panose="020B0502040204020203" pitchFamily="34" charset="0"/>
                <a:ea typeface="Aptos" panose="020B0004020202020204" pitchFamily="34" charset="0"/>
                <a:cs typeface="Segoe UI Emoji" panose="020B0502040204020203" pitchFamily="34" charset="0"/>
              </a:rPr>
              <a:t>⭐</a:t>
            </a:r>
            <a:endParaRPr lang="it-IT" sz="1800" kern="100">
              <a:effectLst/>
              <a:latin typeface="Aptos" panose="020B0004020202020204" pitchFamily="34" charset="0"/>
              <a:ea typeface="Aptos" panose="020B0004020202020204" pitchFamily="34" charset="0"/>
              <a:cs typeface="Times New Roman" panose="02020603050405020304" pitchFamily="18" charset="0"/>
            </a:endParaRPr>
          </a:p>
          <a:p>
            <a:pPr>
              <a:lnSpc>
                <a:spcPct val="107000"/>
              </a:lnSpc>
              <a:spcAft>
                <a:spcPts val="800"/>
              </a:spcAft>
              <a:buNone/>
            </a:pPr>
            <a:r>
              <a:rPr lang="it-IT" sz="1800" b="1" kern="100">
                <a:effectLst/>
                <a:latin typeface="Aptos" panose="020B0004020202020204" pitchFamily="34" charset="0"/>
                <a:ea typeface="Aptos" panose="020B0004020202020204" pitchFamily="34" charset="0"/>
                <a:cs typeface="Times New Roman" panose="02020603050405020304" pitchFamily="18" charset="0"/>
              </a:rPr>
              <a:t>Dal 1° novembre al 23 dicembre 2025</a:t>
            </a:r>
            <a:endParaRPr lang="it-IT" sz="1800" kern="100">
              <a:effectLst/>
              <a:latin typeface="Aptos" panose="020B0004020202020204" pitchFamily="34" charset="0"/>
              <a:ea typeface="Aptos" panose="020B0004020202020204" pitchFamily="34" charset="0"/>
              <a:cs typeface="Times New Roman" panose="02020603050405020304" pitchFamily="18" charset="0"/>
            </a:endParaRPr>
          </a:p>
          <a:p>
            <a:pPr>
              <a:lnSpc>
                <a:spcPct val="107000"/>
              </a:lnSpc>
              <a:spcAft>
                <a:spcPts val="800"/>
              </a:spcAft>
              <a:buNone/>
            </a:pPr>
            <a:r>
              <a:rPr lang="it-IT" sz="1800" b="1" kern="100">
                <a:effectLst/>
                <a:latin typeface="Aptos" panose="020B0004020202020204" pitchFamily="34" charset="0"/>
                <a:ea typeface="Aptos" panose="020B0004020202020204" pitchFamily="34" charset="0"/>
                <a:cs typeface="Times New Roman" panose="02020603050405020304" pitchFamily="18" charset="0"/>
              </a:rPr>
              <a:t>Vantaggi esclusivi per chi prenota in questa fase, per un valore totale di €230:</a:t>
            </a:r>
            <a:endParaRPr lang="it-IT" sz="1800" kern="100">
              <a:effectLst/>
              <a:latin typeface="Aptos" panose="020B0004020202020204" pitchFamily="34" charset="0"/>
              <a:ea typeface="Aptos" panose="020B0004020202020204" pitchFamily="34" charset="0"/>
              <a:cs typeface="Times New Roman" panose="02020603050405020304" pitchFamily="18" charset="0"/>
            </a:endParaRPr>
          </a:p>
          <a:p>
            <a:pPr marL="342900" lvl="0" indent="-342900">
              <a:lnSpc>
                <a:spcPct val="107000"/>
              </a:lnSpc>
              <a:spcAft>
                <a:spcPts val="800"/>
              </a:spcAft>
              <a:buSzPts val="1000"/>
              <a:buFont typeface="Symbol" panose="05050102010706020507" pitchFamily="18" charset="2"/>
              <a:buChar char=""/>
              <a:tabLst>
                <a:tab pos="457200" algn="l"/>
              </a:tabLst>
            </a:pPr>
            <a:r>
              <a:rPr lang="it-IT" sz="1800" kern="100">
                <a:effectLst/>
                <a:latin typeface="Segoe UI Emoji" panose="020B0502040204020203" pitchFamily="34" charset="0"/>
                <a:ea typeface="Aptos" panose="020B0004020202020204" pitchFamily="34" charset="0"/>
                <a:cs typeface="Segoe UI Emoji" panose="020B0502040204020203" pitchFamily="34" charset="0"/>
              </a:rPr>
              <a:t>💸</a:t>
            </a:r>
            <a:r>
              <a:rPr lang="it-IT" sz="1800" kern="100">
                <a:effectLst/>
                <a:latin typeface="Aptos" panose="020B0004020202020204" pitchFamily="34" charset="0"/>
                <a:ea typeface="Aptos" panose="020B0004020202020204" pitchFamily="34" charset="0"/>
                <a:cs typeface="Times New Roman" panose="02020603050405020304" pitchFamily="18" charset="0"/>
              </a:rPr>
              <a:t/>
            </a:r>
            <a:r>
              <a:rPr lang="it-IT" sz="1800" b="1" kern="100">
                <a:effectLst/>
                <a:latin typeface="Aptos" panose="020B0004020202020204" pitchFamily="34" charset="0"/>
                <a:ea typeface="Aptos" panose="020B0004020202020204" pitchFamily="34" charset="0"/>
                <a:cs typeface="Times New Roman" panose="02020603050405020304" pitchFamily="18" charset="0"/>
              </a:rPr>
              <a:t>Sconto </a:t>
            </a:r>
            <a:r>
              <a:rPr lang="it-IT" sz="1800" kern="100">
                <a:effectLst/>
                <a:latin typeface="Aptos" panose="020B0004020202020204" pitchFamily="34" charset="0"/>
                <a:ea typeface="Aptos" panose="020B0004020202020204" pitchFamily="34" charset="0"/>
                <a:cs typeface="Times New Roman" panose="02020603050405020304" pitchFamily="18" charset="0"/>
              </a:rPr>
              <a:t>di €50 sulla quota di partecipazione</a:t>
            </a:r>
          </a:p>
          <a:p>
            <a:pPr marL="342900" lvl="0" indent="-342900">
              <a:lnSpc>
                <a:spcPct val="107000"/>
              </a:lnSpc>
              <a:spcAft>
                <a:spcPts val="800"/>
              </a:spcAft>
              <a:buSzPts val="1000"/>
              <a:buFont typeface="Symbol" panose="05050102010706020507" pitchFamily="18" charset="2"/>
              <a:buChar char=""/>
              <a:tabLst>
                <a:tab pos="457200" algn="l"/>
              </a:tabLst>
            </a:pPr>
            <a:r>
              <a:rPr lang="it-IT" sz="1800" kern="100">
                <a:effectLst/>
                <a:latin typeface="Segoe UI Emoji" panose="020B0502040204020203" pitchFamily="34" charset="0"/>
                <a:ea typeface="Aptos" panose="020B0004020202020204" pitchFamily="34" charset="0"/>
                <a:cs typeface="Segoe UI Emoji" panose="020B0502040204020203" pitchFamily="34" charset="0"/>
              </a:rPr>
              <a:t>🇬🇧</a:t>
            </a:r>
            <a:r>
              <a:rPr lang="it-IT" sz="1800" kern="100">
                <a:effectLst/>
                <a:latin typeface="Aptos" panose="020B0004020202020204" pitchFamily="34" charset="0"/>
                <a:ea typeface="Aptos" panose="020B0004020202020204" pitchFamily="34" charset="0"/>
                <a:cs typeface="Times New Roman" panose="02020603050405020304" pitchFamily="18" charset="0"/>
              </a:rPr>
              <a:t/>
            </a:r>
            <a:r>
              <a:rPr lang="it-IT" sz="1800" b="1" kern="100">
                <a:effectLst/>
                <a:latin typeface="Aptos" panose="020B0004020202020204" pitchFamily="34" charset="0"/>
                <a:ea typeface="Aptos" panose="020B0004020202020204" pitchFamily="34" charset="0"/>
                <a:cs typeface="Times New Roman" panose="02020603050405020304" pitchFamily="18" charset="0"/>
              </a:rPr>
              <a:t>Corso online di inglese</a:t>
            </a:r>
            <a:r>
              <a:rPr lang="it-IT" sz="1800" kern="100">
                <a:effectLst/>
                <a:latin typeface="Aptos" panose="020B0004020202020204" pitchFamily="34" charset="0"/>
                <a:ea typeface="Aptos" panose="020B0004020202020204" pitchFamily="34" charset="0"/>
                <a:cs typeface="Times New Roman" panose="02020603050405020304" pitchFamily="18" charset="0"/>
              </a:rPr>
              <a:t> con </a:t>
            </a:r>
            <a:r>
              <a:rPr lang="it-IT" sz="1800" kern="100" err="1">
                <a:effectLst/>
                <a:latin typeface="Aptos" panose="020B0004020202020204" pitchFamily="34" charset="0"/>
                <a:ea typeface="Aptos" panose="020B0004020202020204" pitchFamily="34" charset="0"/>
                <a:cs typeface="Times New Roman" panose="02020603050405020304" pitchFamily="18" charset="0"/>
              </a:rPr>
              <a:t>Joe</a:t>
            </a:r>
            <a:r>
              <a:rPr lang="it-IT" sz="1800" kern="100">
                <a:effectLst/>
                <a:latin typeface="Aptos" panose="020B0004020202020204" pitchFamily="34" charset="0"/>
                <a:ea typeface="Aptos" panose="020B0004020202020204" pitchFamily="34" charset="0"/>
                <a:cs typeface="Times New Roman" panose="02020603050405020304" pitchFamily="18" charset="0"/>
              </a:rPr>
              <a:t> English (valore €130) – </a:t>
            </a:r>
            <a:r>
              <a:rPr lang="it-IT" sz="1800" b="1" kern="100">
                <a:effectLst/>
                <a:latin typeface="Aptos" panose="020B0004020202020204" pitchFamily="34" charset="0"/>
                <a:ea typeface="Aptos" panose="020B0004020202020204" pitchFamily="34" charset="0"/>
                <a:cs typeface="Times New Roman" panose="02020603050405020304" pitchFamily="18" charset="0"/>
              </a:rPr>
              <a:t>in omaggio</a:t>
            </a:r>
            <a:endParaRPr lang="it-IT" sz="1800" kern="100">
              <a:effectLst/>
              <a:latin typeface="Aptos" panose="020B0004020202020204" pitchFamily="34" charset="0"/>
              <a:ea typeface="Aptos" panose="020B0004020202020204" pitchFamily="34" charset="0"/>
              <a:cs typeface="Times New Roman" panose="02020603050405020304" pitchFamily="18" charset="0"/>
            </a:endParaRPr>
          </a:p>
          <a:p>
            <a:pPr marL="342900" lvl="0" indent="-342900">
              <a:lnSpc>
                <a:spcPct val="107000"/>
              </a:lnSpc>
              <a:spcAft>
                <a:spcPts val="800"/>
              </a:spcAft>
              <a:buSzPts val="1000"/>
              <a:buFont typeface="Symbol" panose="05050102010706020507" pitchFamily="18" charset="2"/>
              <a:buChar char=""/>
              <a:tabLst>
                <a:tab pos="457200" algn="l"/>
              </a:tabLst>
            </a:pPr>
            <a:r>
              <a:rPr lang="it-IT" sz="1800" kern="100">
                <a:effectLst/>
                <a:latin typeface="Segoe UI Emoji" panose="020B0502040204020203" pitchFamily="34" charset="0"/>
                <a:ea typeface="Aptos" panose="020B0004020202020204" pitchFamily="34" charset="0"/>
                <a:cs typeface="Segoe UI Emoji" panose="020B0502040204020203" pitchFamily="34" charset="0"/>
              </a:rPr>
              <a:t>🔄</a:t>
            </a:r>
            <a:r>
              <a:rPr lang="it-IT" sz="1800" kern="100">
                <a:effectLst/>
                <a:latin typeface="Aptos" panose="020B0004020202020204" pitchFamily="34" charset="0"/>
                <a:ea typeface="Aptos" panose="020B0004020202020204" pitchFamily="34" charset="0"/>
                <a:cs typeface="Times New Roman" panose="02020603050405020304" pitchFamily="18" charset="0"/>
              </a:rPr>
              <a:t/>
            </a:r>
            <a:r>
              <a:rPr lang="it-IT" sz="1800" b="1" kern="100">
                <a:effectLst/>
                <a:latin typeface="Aptos" panose="020B0004020202020204" pitchFamily="34" charset="0"/>
                <a:ea typeface="Aptos" panose="020B0004020202020204" pitchFamily="34" charset="0"/>
                <a:cs typeface="Times New Roman" panose="02020603050405020304" pitchFamily="18" charset="0"/>
              </a:rPr>
              <a:t>Cambio corso/destinazione/data</a:t>
            </a:r>
            <a:r>
              <a:rPr lang="it-IT" sz="1800" kern="100">
                <a:effectLst/>
                <a:latin typeface="Aptos" panose="020B0004020202020204" pitchFamily="34" charset="0"/>
                <a:ea typeface="Aptos" panose="020B0004020202020204" pitchFamily="34" charset="0"/>
                <a:cs typeface="Times New Roman" panose="02020603050405020304" pitchFamily="18" charset="0"/>
              </a:rPr>
              <a:t> (valore €50) – </a:t>
            </a:r>
            <a:r>
              <a:rPr lang="it-IT" sz="1800" b="1" kern="100">
                <a:effectLst/>
                <a:latin typeface="Aptos" panose="020B0004020202020204" pitchFamily="34" charset="0"/>
                <a:ea typeface="Aptos" panose="020B0004020202020204" pitchFamily="34" charset="0"/>
                <a:cs typeface="Times New Roman" panose="02020603050405020304" pitchFamily="18" charset="0"/>
              </a:rPr>
              <a:t>gratuito</a:t>
            </a:r>
            <a:r>
              <a:rPr lang="it-IT" sz="1800" kern="100">
                <a:effectLst/>
                <a:latin typeface="Aptos" panose="020B0004020202020204" pitchFamily="34" charset="0"/>
                <a:ea typeface="Aptos" panose="020B0004020202020204" pitchFamily="34" charset="0"/>
                <a:cs typeface="Times New Roman" panose="02020603050405020304" pitchFamily="18" charset="0"/>
              </a:rPr>
              <a:t> se comunicato entro il 31/03/2026</a:t>
            </a:r>
          </a:p>
        </p:txBody>
      </p:sp>
    </p:spTree>
    <p:extLst>
      <p:ext uri="{BB962C8B-B14F-4D97-AF65-F5344CB8AC3E}">
        <p14:creationId xmlns:p14="http://schemas.microsoft.com/office/powerpoint/2010/main" val="119129674"/>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DF4D081-9BA6-A088-73FF-7F38F07C2A5E}"/>
            </a:ext>
          </a:extLst>
        </p:cNvPr>
        <p:cNvGrpSpPr/>
        <p:nvPr/>
      </p:nvGrpSpPr>
      <p:grpSpPr>
        <a:xfrm>
          <a:off x="0" y="0"/>
          <a:ext cx="0" cy="0"/>
          <a:chOff x="0" y="0"/>
          <a:chExt cx="0" cy="0"/>
        </a:xfrm>
      </p:grpSpPr>
      <p:sp>
        <p:nvSpPr>
          <p:cNvPr id="2" name="Titolo 1">
            <a:extLst>
              <a:ext uri="{FF2B5EF4-FFF2-40B4-BE49-F238E27FC236}">
                <a16:creationId xmlns:a16="http://schemas.microsoft.com/office/drawing/2014/main" id="{3412EECC-5597-A684-2ECE-1C68F1CDA0B2}"/>
              </a:ext>
            </a:extLst>
          </p:cNvPr>
          <p:cNvSpPr>
            <a:spLocks noGrp="1"/>
          </p:cNvSpPr>
          <p:nvPr>
            <p:ph type="title"/>
          </p:nvPr>
        </p:nvSpPr>
        <p:spPr>
          <a:xfrm>
            <a:off x="838200" y="191490"/>
            <a:ext cx="10515600" cy="1325563"/>
          </a:xfrm>
        </p:spPr>
        <p:txBody>
          <a:bodyPr>
            <a:noAutofit/>
          </a:bodyPr>
          <a:lstStyle/>
          <a:p>
            <a:r>
              <a:rPr lang="it-IT" sz="4000" b="1">
                <a:latin typeface="Calibri" panose="020F0502020204030204" pitchFamily="34" charset="0"/>
                <a:ea typeface="Calibri" panose="020F0502020204030204" pitchFamily="34" charset="0"/>
                <a:cs typeface="Calibri" panose="020F0502020204030204" pitchFamily="34" charset="0"/>
              </a:rPr>
              <a:t>OFFERTE SPECIALI</a:t>
            </a:r>
          </a:p>
        </p:txBody>
      </p:sp>
      <p:sp>
        <p:nvSpPr>
          <p:cNvPr id="9" name="CasellaDiTesto 8">
            <a:extLst>
              <a:ext uri="{FF2B5EF4-FFF2-40B4-BE49-F238E27FC236}">
                <a16:creationId xmlns:a16="http://schemas.microsoft.com/office/drawing/2014/main" id="{6C5D39FA-91D7-A4A6-EC1B-C7CE6DFEF893}"/>
              </a:ext>
            </a:extLst>
          </p:cNvPr>
          <p:cNvSpPr txBox="1"/>
          <p:nvPr/>
        </p:nvSpPr>
        <p:spPr>
          <a:xfrm>
            <a:off x="1032387" y="2783225"/>
            <a:ext cx="10048568" cy="2070631"/>
          </a:xfrm>
          <a:prstGeom prst="rect">
            <a:avLst/>
          </a:prstGeom>
          <a:noFill/>
        </p:spPr>
        <p:txBody>
          <a:bodyPr wrap="square">
            <a:spAutoFit/>
          </a:bodyPr>
          <a:lstStyle/>
          <a:p>
            <a:pPr>
              <a:lnSpc>
                <a:spcPct val="107000"/>
              </a:lnSpc>
              <a:spcAft>
                <a:spcPts val="800"/>
              </a:spcAft>
              <a:buNone/>
            </a:pPr>
            <a:r>
              <a:rPr lang="it-IT" sz="2400" b="1" kern="100">
                <a:effectLst/>
                <a:latin typeface="Segoe UI Emoji" panose="020B0502040204020203" pitchFamily="34" charset="0"/>
                <a:ea typeface="Aptos" panose="020B0004020202020204" pitchFamily="34" charset="0"/>
                <a:cs typeface="Segoe UI Emoji" panose="020B0502040204020203" pitchFamily="34" charset="0"/>
              </a:rPr>
              <a:t>🌟</a:t>
            </a:r>
            <a:r>
              <a:rPr lang="it-IT" sz="2400" b="1" kern="100">
                <a:effectLst/>
                <a:latin typeface="Aptos" panose="020B0004020202020204" pitchFamily="34" charset="0"/>
                <a:ea typeface="Aptos" panose="020B0004020202020204" pitchFamily="34" charset="0"/>
                <a:cs typeface="Times New Roman" panose="02020603050405020304" pitchFamily="18" charset="0"/>
              </a:rPr>
              <a:t> SECONDA OFFERTA SPECIALE</a:t>
            </a:r>
            <a:r>
              <a:rPr lang="it-IT" sz="2400" b="1" kern="100">
                <a:effectLst/>
                <a:latin typeface="Segoe UI Emoji" panose="020B0502040204020203" pitchFamily="34" charset="0"/>
                <a:ea typeface="Aptos" panose="020B0004020202020204" pitchFamily="34" charset="0"/>
                <a:cs typeface="Segoe UI Emoji" panose="020B0502040204020203" pitchFamily="34" charset="0"/>
              </a:rPr>
              <a:t> 🌟</a:t>
            </a:r>
            <a:endParaRPr lang="it-IT" sz="1800" kern="100">
              <a:effectLst/>
              <a:latin typeface="Aptos" panose="020B0004020202020204" pitchFamily="34" charset="0"/>
              <a:ea typeface="Aptos" panose="020B0004020202020204" pitchFamily="34" charset="0"/>
              <a:cs typeface="Times New Roman" panose="02020603050405020304" pitchFamily="18" charset="0"/>
            </a:endParaRPr>
          </a:p>
          <a:p>
            <a:pPr>
              <a:lnSpc>
                <a:spcPct val="107000"/>
              </a:lnSpc>
              <a:spcAft>
                <a:spcPts val="800"/>
              </a:spcAft>
              <a:buNone/>
            </a:pPr>
            <a:r>
              <a:rPr lang="it-IT" sz="1800" b="1" kern="100">
                <a:effectLst/>
                <a:latin typeface="Aptos" panose="020B0004020202020204" pitchFamily="34" charset="0"/>
                <a:ea typeface="Aptos" panose="020B0004020202020204" pitchFamily="34" charset="0"/>
                <a:cs typeface="Times New Roman" panose="02020603050405020304" pitchFamily="18" charset="0"/>
              </a:rPr>
              <a:t>Dal 24 dicembre 2025 al 28 febbraio 2026</a:t>
            </a:r>
            <a:endParaRPr lang="it-IT" sz="1800" kern="100">
              <a:effectLst/>
              <a:latin typeface="Aptos" panose="020B0004020202020204" pitchFamily="34" charset="0"/>
              <a:ea typeface="Aptos" panose="020B0004020202020204" pitchFamily="34" charset="0"/>
              <a:cs typeface="Times New Roman" panose="02020603050405020304" pitchFamily="18" charset="0"/>
            </a:endParaRPr>
          </a:p>
          <a:p>
            <a:pPr>
              <a:lnSpc>
                <a:spcPct val="107000"/>
              </a:lnSpc>
              <a:spcAft>
                <a:spcPts val="800"/>
              </a:spcAft>
              <a:buNone/>
            </a:pPr>
            <a:r>
              <a:rPr lang="it-IT" sz="1800" b="1" kern="100">
                <a:effectLst/>
                <a:latin typeface="Aptos" panose="020B0004020202020204" pitchFamily="34" charset="0"/>
                <a:ea typeface="Aptos" panose="020B0004020202020204" pitchFamily="34" charset="0"/>
                <a:cs typeface="Times New Roman" panose="02020603050405020304" pitchFamily="18" charset="0"/>
              </a:rPr>
              <a:t>Vantaggi esclusivi per chi prenota in questa fase, per un valore totale di €180:</a:t>
            </a:r>
            <a:endParaRPr lang="it-IT" sz="1800" kern="100">
              <a:effectLst/>
              <a:latin typeface="Aptos" panose="020B0004020202020204" pitchFamily="34" charset="0"/>
              <a:ea typeface="Aptos" panose="020B0004020202020204" pitchFamily="34" charset="0"/>
              <a:cs typeface="Times New Roman" panose="02020603050405020304" pitchFamily="18" charset="0"/>
            </a:endParaRPr>
          </a:p>
          <a:p>
            <a:pPr marL="342900" lvl="0" indent="-342900">
              <a:lnSpc>
                <a:spcPct val="107000"/>
              </a:lnSpc>
              <a:spcAft>
                <a:spcPts val="800"/>
              </a:spcAft>
              <a:buSzPts val="1000"/>
              <a:buFont typeface="Symbol" panose="05050102010706020507" pitchFamily="18" charset="2"/>
              <a:buChar char=""/>
              <a:tabLst>
                <a:tab pos="457200" algn="l"/>
              </a:tabLst>
            </a:pPr>
            <a:r>
              <a:rPr lang="it-IT" sz="1800" kern="100">
                <a:effectLst/>
                <a:latin typeface="Segoe UI Emoji" panose="020B0502040204020203" pitchFamily="34" charset="0"/>
                <a:ea typeface="Aptos" panose="020B0004020202020204" pitchFamily="34" charset="0"/>
                <a:cs typeface="Segoe UI Emoji" panose="020B0502040204020203" pitchFamily="34" charset="0"/>
              </a:rPr>
              <a:t>🇬🇧</a:t>
            </a:r>
            <a:r>
              <a:rPr lang="it-IT" sz="1800" kern="100">
                <a:effectLst/>
                <a:latin typeface="Aptos" panose="020B0004020202020204" pitchFamily="34" charset="0"/>
                <a:ea typeface="Aptos" panose="020B0004020202020204" pitchFamily="34" charset="0"/>
                <a:cs typeface="Times New Roman" panose="02020603050405020304" pitchFamily="18" charset="0"/>
              </a:rPr>
              <a:t/>
            </a:r>
            <a:r>
              <a:rPr lang="it-IT" sz="1800" b="1" kern="100">
                <a:effectLst/>
                <a:latin typeface="Aptos" panose="020B0004020202020204" pitchFamily="34" charset="0"/>
                <a:ea typeface="Aptos" panose="020B0004020202020204" pitchFamily="34" charset="0"/>
                <a:cs typeface="Times New Roman" panose="02020603050405020304" pitchFamily="18" charset="0"/>
              </a:rPr>
              <a:t>Corso online di inglese</a:t>
            </a:r>
            <a:r>
              <a:rPr lang="it-IT" sz="1800" kern="100">
                <a:effectLst/>
                <a:latin typeface="Aptos" panose="020B0004020202020204" pitchFamily="34" charset="0"/>
                <a:ea typeface="Aptos" panose="020B0004020202020204" pitchFamily="34" charset="0"/>
                <a:cs typeface="Times New Roman" panose="02020603050405020304" pitchFamily="18" charset="0"/>
              </a:rPr>
              <a:t> con </a:t>
            </a:r>
            <a:r>
              <a:rPr lang="it-IT" sz="1800" kern="100" err="1">
                <a:effectLst/>
                <a:latin typeface="Aptos" panose="020B0004020202020204" pitchFamily="34" charset="0"/>
                <a:ea typeface="Aptos" panose="020B0004020202020204" pitchFamily="34" charset="0"/>
                <a:cs typeface="Times New Roman" panose="02020603050405020304" pitchFamily="18" charset="0"/>
              </a:rPr>
              <a:t>Joe</a:t>
            </a:r>
            <a:r>
              <a:rPr lang="it-IT" sz="1800" kern="100">
                <a:effectLst/>
                <a:latin typeface="Aptos" panose="020B0004020202020204" pitchFamily="34" charset="0"/>
                <a:ea typeface="Aptos" panose="020B0004020202020204" pitchFamily="34" charset="0"/>
                <a:cs typeface="Times New Roman" panose="02020603050405020304" pitchFamily="18" charset="0"/>
              </a:rPr>
              <a:t> English (valore €130) – </a:t>
            </a:r>
            <a:r>
              <a:rPr lang="it-IT" sz="1800" b="1" kern="100">
                <a:effectLst/>
                <a:latin typeface="Aptos" panose="020B0004020202020204" pitchFamily="34" charset="0"/>
                <a:ea typeface="Aptos" panose="020B0004020202020204" pitchFamily="34" charset="0"/>
                <a:cs typeface="Times New Roman" panose="02020603050405020304" pitchFamily="18" charset="0"/>
              </a:rPr>
              <a:t>in omaggio</a:t>
            </a:r>
            <a:endParaRPr lang="it-IT" sz="1800" kern="100">
              <a:effectLst/>
              <a:latin typeface="Aptos" panose="020B0004020202020204" pitchFamily="34" charset="0"/>
              <a:ea typeface="Aptos" panose="020B0004020202020204" pitchFamily="34" charset="0"/>
              <a:cs typeface="Times New Roman" panose="02020603050405020304" pitchFamily="18" charset="0"/>
            </a:endParaRPr>
          </a:p>
          <a:p>
            <a:pPr marL="342900" lvl="0" indent="-342900">
              <a:lnSpc>
                <a:spcPct val="107000"/>
              </a:lnSpc>
              <a:spcAft>
                <a:spcPts val="800"/>
              </a:spcAft>
              <a:buSzPts val="1000"/>
              <a:buFont typeface="Symbol" panose="05050102010706020507" pitchFamily="18" charset="2"/>
              <a:buChar char=""/>
              <a:tabLst>
                <a:tab pos="457200" algn="l"/>
              </a:tabLst>
            </a:pPr>
            <a:r>
              <a:rPr lang="it-IT" sz="1800" kern="100">
                <a:effectLst/>
                <a:latin typeface="Segoe UI Emoji" panose="020B0502040204020203" pitchFamily="34" charset="0"/>
                <a:ea typeface="Aptos" panose="020B0004020202020204" pitchFamily="34" charset="0"/>
                <a:cs typeface="Segoe UI Emoji" panose="020B0502040204020203" pitchFamily="34" charset="0"/>
              </a:rPr>
              <a:t>🔄</a:t>
            </a:r>
            <a:r>
              <a:rPr lang="it-IT" sz="1800" kern="100">
                <a:effectLst/>
                <a:latin typeface="Aptos" panose="020B0004020202020204" pitchFamily="34" charset="0"/>
                <a:ea typeface="Aptos" panose="020B0004020202020204" pitchFamily="34" charset="0"/>
                <a:cs typeface="Times New Roman" panose="02020603050405020304" pitchFamily="18" charset="0"/>
              </a:rPr>
              <a:t/>
            </a:r>
            <a:r>
              <a:rPr lang="it-IT" sz="1800" b="1" kern="100">
                <a:effectLst/>
                <a:latin typeface="Aptos" panose="020B0004020202020204" pitchFamily="34" charset="0"/>
                <a:ea typeface="Aptos" panose="020B0004020202020204" pitchFamily="34" charset="0"/>
                <a:cs typeface="Times New Roman" panose="02020603050405020304" pitchFamily="18" charset="0"/>
              </a:rPr>
              <a:t>Cambio corso/destinazione/data</a:t>
            </a:r>
            <a:r>
              <a:rPr lang="it-IT" sz="1800" kern="100">
                <a:effectLst/>
                <a:latin typeface="Aptos" panose="020B0004020202020204" pitchFamily="34" charset="0"/>
                <a:ea typeface="Aptos" panose="020B0004020202020204" pitchFamily="34" charset="0"/>
                <a:cs typeface="Times New Roman" panose="02020603050405020304" pitchFamily="18" charset="0"/>
              </a:rPr>
              <a:t> (valore €50) – </a:t>
            </a:r>
            <a:r>
              <a:rPr lang="it-IT" sz="1800" b="1" kern="100">
                <a:effectLst/>
                <a:latin typeface="Aptos" panose="020B0004020202020204" pitchFamily="34" charset="0"/>
                <a:ea typeface="Aptos" panose="020B0004020202020204" pitchFamily="34" charset="0"/>
                <a:cs typeface="Times New Roman" panose="02020603050405020304" pitchFamily="18" charset="0"/>
              </a:rPr>
              <a:t>gratuito</a:t>
            </a:r>
            <a:r>
              <a:rPr lang="it-IT" sz="1800" kern="100">
                <a:effectLst/>
                <a:latin typeface="Aptos" panose="020B0004020202020204" pitchFamily="34" charset="0"/>
                <a:ea typeface="Aptos" panose="020B0004020202020204" pitchFamily="34" charset="0"/>
                <a:cs typeface="Times New Roman" panose="02020603050405020304" pitchFamily="18" charset="0"/>
              </a:rPr>
              <a:t> se comunicato entro il 31/03/2026</a:t>
            </a:r>
          </a:p>
        </p:txBody>
      </p:sp>
    </p:spTree>
    <p:extLst>
      <p:ext uri="{BB962C8B-B14F-4D97-AF65-F5344CB8AC3E}">
        <p14:creationId xmlns:p14="http://schemas.microsoft.com/office/powerpoint/2010/main" val="4173841592"/>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4" name="Rectangle 10"/>
          <p:cNvSpPr/>
          <p:nvPr/>
        </p:nvSpPr>
        <p:spPr>
          <a:xfrm>
            <a:off x="0" y="0"/>
            <a:ext cx="5614877" cy="6858000"/>
          </a:xfrm>
          <a:prstGeom prst="rect">
            <a:avLst/>
          </a:prstGeom>
          <a:gradFill>
            <a:gsLst>
              <a:gs pos="0">
                <a:schemeClr val="accent1">
                  <a:alpha val="82000"/>
                </a:schemeClr>
              </a:gs>
              <a:gs pos="25000">
                <a:schemeClr val="accent1">
                  <a:alpha val="60000"/>
                </a:schemeClr>
              </a:gs>
              <a:gs pos="94000">
                <a:srgbClr val="AFABAB"/>
              </a:gs>
              <a:gs pos="100000">
                <a:srgbClr val="AFABAB"/>
              </a:gs>
            </a:gsLst>
            <a:lin ang="4200000"/>
          </a:gradFill>
          <a:ln w="12700">
            <a:miter lim="400000"/>
          </a:ln>
        </p:spPr>
        <p:txBody>
          <a:bodyPr lIns="45719" rIns="45719" anchor="ctr"/>
          <a:lstStyle/>
          <a:p>
            <a:pPr algn="ctr">
              <a:defRPr>
                <a:solidFill>
                  <a:srgbClr val="FFFFFF"/>
                </a:solidFill>
              </a:defRPr>
            </a:pPr>
            <a:endParaRPr/>
          </a:p>
        </p:txBody>
      </p:sp>
      <p:pic>
        <p:nvPicPr>
          <p:cNvPr id="235" name="Picture 12" descr="Picture 12"/>
          <p:cNvPicPr>
            <a:picLocks noChangeAspect="1"/>
          </p:cNvPicPr>
          <p:nvPr/>
        </p:nvPicPr>
        <p:blipFill>
          <a:blip r:embed="rId2"/>
          <a:stretch>
            <a:fillRect/>
          </a:stretch>
        </p:blipFill>
        <p:spPr>
          <a:xfrm>
            <a:off x="0" y="0"/>
            <a:ext cx="12192000" cy="6858000"/>
          </a:xfrm>
          <a:prstGeom prst="rect">
            <a:avLst/>
          </a:prstGeom>
          <a:ln w="12700">
            <a:miter lim="400000"/>
          </a:ln>
        </p:spPr>
      </p:pic>
      <p:sp>
        <p:nvSpPr>
          <p:cNvPr id="236" name="Freeform 62"/>
          <p:cNvSpPr/>
          <p:nvPr/>
        </p:nvSpPr>
        <p:spPr>
          <a:xfrm>
            <a:off x="-1" y="738618"/>
            <a:ext cx="5000440" cy="5400964"/>
          </a:xfrm>
          <a:custGeom>
            <a:avLst/>
            <a:gdLst/>
            <a:ahLst/>
            <a:cxnLst>
              <a:cxn ang="0">
                <a:pos x="wd2" y="hd2"/>
              </a:cxn>
              <a:cxn ang="5400000">
                <a:pos x="wd2" y="hd2"/>
              </a:cxn>
              <a:cxn ang="10800000">
                <a:pos x="wd2" y="hd2"/>
              </a:cxn>
              <a:cxn ang="16200000">
                <a:pos x="wd2" y="hd2"/>
              </a:cxn>
            </a:cxnLst>
            <a:rect l="0" t="0" r="r" b="b"/>
            <a:pathLst>
              <a:path w="21600" h="21600" extrusionOk="0">
                <a:moveTo>
                  <a:pt x="9935" y="0"/>
                </a:moveTo>
                <a:cubicBezTo>
                  <a:pt x="16377" y="0"/>
                  <a:pt x="21600" y="4835"/>
                  <a:pt x="21600" y="10800"/>
                </a:cubicBezTo>
                <a:cubicBezTo>
                  <a:pt x="21600" y="16765"/>
                  <a:pt x="16377" y="21600"/>
                  <a:pt x="9935" y="21600"/>
                </a:cubicBezTo>
                <a:cubicBezTo>
                  <a:pt x="5908" y="21600"/>
                  <a:pt x="2358" y="19711"/>
                  <a:pt x="262" y="16838"/>
                </a:cubicBezTo>
                <a:lnTo>
                  <a:pt x="0" y="16439"/>
                </a:lnTo>
                <a:lnTo>
                  <a:pt x="0" y="5161"/>
                </a:lnTo>
                <a:lnTo>
                  <a:pt x="262" y="4762"/>
                </a:lnTo>
                <a:cubicBezTo>
                  <a:pt x="2358" y="1889"/>
                  <a:pt x="5908" y="0"/>
                  <a:pt x="9935" y="0"/>
                </a:cubicBezTo>
                <a:close/>
              </a:path>
            </a:pathLst>
          </a:custGeom>
          <a:solidFill>
            <a:srgbClr val="FFFFFF"/>
          </a:solidFill>
          <a:ln w="12700">
            <a:miter lim="400000"/>
          </a:ln>
        </p:spPr>
        <p:txBody>
          <a:bodyPr lIns="45719" rIns="45719" anchor="ctr"/>
          <a:lstStyle/>
          <a:p>
            <a:pPr algn="ctr">
              <a:defRPr>
                <a:solidFill>
                  <a:srgbClr val="FFFFFF"/>
                </a:solidFill>
              </a:defRPr>
            </a:pPr>
            <a:endParaRPr/>
          </a:p>
        </p:txBody>
      </p:sp>
      <p:sp>
        <p:nvSpPr>
          <p:cNvPr id="237" name="CasellaDiTesto 6"/>
          <p:cNvSpPr txBox="1"/>
          <p:nvPr/>
        </p:nvSpPr>
        <p:spPr>
          <a:xfrm>
            <a:off x="6141718" y="1466284"/>
            <a:ext cx="5057224" cy="382347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nchor="ctr">
            <a:normAutofit/>
          </a:bodyPr>
          <a:lstStyle>
            <a:lvl1pPr algn="ctr">
              <a:defRPr sz="7200" b="1">
                <a:solidFill>
                  <a:srgbClr val="00B050"/>
                </a:solidFill>
                <a:latin typeface="+mn-lt"/>
                <a:ea typeface="+mn-ea"/>
                <a:cs typeface="+mn-cs"/>
                <a:sym typeface="Helvetica"/>
              </a:defRPr>
            </a:lvl1pPr>
          </a:lstStyle>
          <a:p>
            <a:r>
              <a:rPr>
                <a:solidFill>
                  <a:schemeClr val="accent2"/>
                </a:solidFill>
                <a:latin typeface="Calibri" panose="020F0502020204030204" pitchFamily="34" charset="0"/>
                <a:ea typeface="Calibri" panose="020F0502020204030204" pitchFamily="34" charset="0"/>
                <a:cs typeface="Calibri" panose="020F0502020204030204" pitchFamily="34" charset="0"/>
              </a:rPr>
              <a:t>BUON VIAGGIO!</a:t>
            </a:r>
          </a:p>
        </p:txBody>
      </p:sp>
      <p:pic>
        <p:nvPicPr>
          <p:cNvPr id="239" name="Immagine 5" descr="Immagine 5"/>
          <p:cNvPicPr>
            <a:picLocks noChangeAspect="1"/>
          </p:cNvPicPr>
          <p:nvPr/>
        </p:nvPicPr>
        <p:blipFill>
          <a:blip r:embed="rId3"/>
          <a:srcRect l="21442" t="7013" r="6924"/>
          <a:stretch>
            <a:fillRect/>
          </a:stretch>
        </p:blipFill>
        <p:spPr>
          <a:xfrm flipH="1">
            <a:off x="9857" y="853625"/>
            <a:ext cx="4943125" cy="5150528"/>
          </a:xfrm>
          <a:custGeom>
            <a:avLst/>
            <a:gdLst/>
            <a:ahLst/>
            <a:cxnLst>
              <a:cxn ang="0">
                <a:pos x="wd2" y="hd2"/>
              </a:cxn>
              <a:cxn ang="5400000">
                <a:pos x="wd2" y="hd2"/>
              </a:cxn>
              <a:cxn ang="10800000">
                <a:pos x="wd2" y="hd2"/>
              </a:cxn>
              <a:cxn ang="16200000">
                <a:pos x="wd2" y="hd2"/>
              </a:cxn>
            </a:cxnLst>
            <a:rect l="0" t="0" r="r" b="b"/>
            <a:pathLst>
              <a:path w="20161" h="20248" extrusionOk="0">
                <a:moveTo>
                  <a:pt x="10961" y="4"/>
                </a:moveTo>
                <a:cubicBezTo>
                  <a:pt x="7720" y="81"/>
                  <a:pt x="4541" y="1413"/>
                  <a:pt x="2388" y="3890"/>
                </a:cubicBezTo>
                <a:cubicBezTo>
                  <a:pt x="-1439" y="8295"/>
                  <a:pt x="-573" y="14657"/>
                  <a:pt x="4322" y="18101"/>
                </a:cubicBezTo>
                <a:cubicBezTo>
                  <a:pt x="9218" y="21544"/>
                  <a:pt x="16289" y="20764"/>
                  <a:pt x="20116" y="16359"/>
                </a:cubicBezTo>
                <a:lnTo>
                  <a:pt x="20161" y="3940"/>
                </a:lnTo>
                <a:cubicBezTo>
                  <a:pt x="19587" y="3271"/>
                  <a:pt x="18922" y="2670"/>
                  <a:pt x="18181" y="2149"/>
                </a:cubicBezTo>
                <a:cubicBezTo>
                  <a:pt x="16040" y="643"/>
                  <a:pt x="13481" y="-56"/>
                  <a:pt x="10961" y="4"/>
                </a:cubicBezTo>
                <a:close/>
              </a:path>
            </a:pathLst>
          </a:custGeom>
          <a:ln w="12700">
            <a:miter lim="400000"/>
          </a:ln>
        </p:spPr>
      </p:pic>
      <p:pic>
        <p:nvPicPr>
          <p:cNvPr id="10" name="Immagine 9">
            <a:extLst>
              <a:ext uri="{FF2B5EF4-FFF2-40B4-BE49-F238E27FC236}">
                <a16:creationId xmlns:a16="http://schemas.microsoft.com/office/drawing/2014/main" id="{A5CE2461-0608-4724-A3FC-6E158B8CC672}"/>
              </a:ext>
            </a:extLst>
          </p:cNvPr>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811336" y="210497"/>
            <a:ext cx="4237181" cy="1660975"/>
          </a:xfrm>
          <a:prstGeom prst="rect">
            <a:avLst/>
          </a:prstGeom>
          <a:noFill/>
          <a:ln>
            <a:noFill/>
          </a:ln>
        </p:spPr>
      </p:pic>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76A3A5C0-0C5A-2036-4CF2-FECF5633B883}"/>
              </a:ext>
            </a:extLst>
          </p:cNvPr>
          <p:cNvSpPr>
            <a:spLocks noGrp="1"/>
          </p:cNvSpPr>
          <p:nvPr>
            <p:ph type="title"/>
          </p:nvPr>
        </p:nvSpPr>
        <p:spPr>
          <a:xfrm>
            <a:off x="838200" y="191490"/>
            <a:ext cx="10515600" cy="1325563"/>
          </a:xfrm>
        </p:spPr>
        <p:txBody>
          <a:bodyPr>
            <a:noAutofit/>
          </a:bodyPr>
          <a:lstStyle/>
          <a:p>
            <a:r>
              <a:rPr lang="it-IT" sz="4400" b="1" dirty="0">
                <a:latin typeface="Calibri" panose="020F0502020204030204" pitchFamily="34" charset="0"/>
                <a:ea typeface="Calibri" panose="020F0502020204030204" pitchFamily="34" charset="0"/>
                <a:cs typeface="Calibri" panose="020F0502020204030204" pitchFamily="34" charset="0"/>
              </a:rPr>
              <a:t>NEW YORK COLUMBIA UNIVERSITY 2026</a:t>
            </a:r>
          </a:p>
        </p:txBody>
      </p:sp>
      <p:sp>
        <p:nvSpPr>
          <p:cNvPr id="3" name="Segnaposto testo 2">
            <a:extLst>
              <a:ext uri="{FF2B5EF4-FFF2-40B4-BE49-F238E27FC236}">
                <a16:creationId xmlns:a16="http://schemas.microsoft.com/office/drawing/2014/main" id="{52C0346C-90D5-FA15-A87B-1FDE189C6499}"/>
              </a:ext>
            </a:extLst>
          </p:cNvPr>
          <p:cNvSpPr>
            <a:spLocks noGrp="1"/>
          </p:cNvSpPr>
          <p:nvPr>
            <p:ph idx="1"/>
          </p:nvPr>
        </p:nvSpPr>
        <p:spPr>
          <a:xfrm>
            <a:off x="6586317" y="1927122"/>
            <a:ext cx="4639664" cy="4357415"/>
          </a:xfrm>
        </p:spPr>
        <p:txBody>
          <a:bodyPr>
            <a:normAutofit/>
          </a:bodyPr>
          <a:lstStyle/>
          <a:p>
            <a:pPr algn="l"/>
            <a:r>
              <a:rPr lang="it-IT" sz="2000" b="1" i="0" dirty="0">
                <a:solidFill>
                  <a:srgbClr val="4A4E57"/>
                </a:solidFill>
                <a:effectLst/>
                <a:latin typeface="Calibri Light" panose="020F0302020204030204" pitchFamily="34" charset="0"/>
                <a:ea typeface="Calibri Light" panose="020F0302020204030204" pitchFamily="34" charset="0"/>
                <a:cs typeface="Calibri Light" panose="020F0302020204030204" pitchFamily="34" charset="0"/>
              </a:rPr>
              <a:t>New York</a:t>
            </a:r>
            <a:r>
              <a:rPr lang="it-IT" sz="2000" b="0" i="0" dirty="0">
                <a:solidFill>
                  <a:srgbClr val="4A4E57"/>
                </a:solidFill>
                <a:effectLst/>
                <a:latin typeface="Calibri Light" panose="020F0302020204030204" pitchFamily="34" charset="0"/>
                <a:ea typeface="Calibri Light" panose="020F0302020204030204" pitchFamily="34" charset="0"/>
                <a:cs typeface="Calibri Light" panose="020F0302020204030204" pitchFamily="34" charset="0"/>
              </a:rPr>
              <a:t> è la città più famosa d’America, o addirittura del mondo. Un luogo unico che ogni anno attira milioni di turisti, nonché ragazzi provenienti da tutto il globo</a:t>
            </a:r>
          </a:p>
          <a:p>
            <a:pPr algn="l"/>
            <a:r>
              <a:rPr lang="it-IT" sz="2000" b="0" i="0" dirty="0">
                <a:solidFill>
                  <a:srgbClr val="4A4E57"/>
                </a:solidFill>
                <a:effectLst/>
                <a:latin typeface="Calibri Light" panose="020F0302020204030204" pitchFamily="34" charset="0"/>
                <a:ea typeface="Calibri Light" panose="020F0302020204030204" pitchFamily="34" charset="0"/>
                <a:cs typeface="Calibri Light" panose="020F0302020204030204" pitchFamily="34" charset="0"/>
              </a:rPr>
              <a:t>Luogo di sogni ed emblema del “nuovo mondo”, </a:t>
            </a:r>
            <a:r>
              <a:rPr lang="it-IT" sz="2000" dirty="0">
                <a:solidFill>
                  <a:srgbClr val="4A4E57"/>
                </a:solidFill>
                <a:latin typeface="Calibri Light" panose="020F0302020204030204" pitchFamily="34" charset="0"/>
                <a:ea typeface="Calibri Light" panose="020F0302020204030204" pitchFamily="34" charset="0"/>
                <a:cs typeface="Calibri Light" panose="020F0302020204030204" pitchFamily="34" charset="0"/>
              </a:rPr>
              <a:t>New York </a:t>
            </a:r>
            <a:r>
              <a:rPr lang="it-IT" sz="2000" b="0" i="0" dirty="0">
                <a:solidFill>
                  <a:srgbClr val="4A4E57"/>
                </a:solidFill>
                <a:effectLst/>
                <a:latin typeface="Calibri Light" panose="020F0302020204030204" pitchFamily="34" charset="0"/>
                <a:ea typeface="Calibri Light" panose="020F0302020204030204" pitchFamily="34" charset="0"/>
                <a:cs typeface="Calibri Light" panose="020F0302020204030204" pitchFamily="34" charset="0"/>
              </a:rPr>
              <a:t>è simbolo del viaggio oltreoceano, di culture e stili diversi che ogni giorno si incontrano nella sua frenetica e ricchissima quotidianità extra-ordinaria.</a:t>
            </a:r>
            <a:endParaRPr lang="it-IT" dirty="0">
              <a:latin typeface="Calibri Light" panose="020F0302020204030204" pitchFamily="34" charset="0"/>
              <a:ea typeface="Calibri Light" panose="020F0302020204030204" pitchFamily="34" charset="0"/>
              <a:cs typeface="Calibri Light" panose="020F0302020204030204" pitchFamily="34" charset="0"/>
            </a:endParaRPr>
          </a:p>
        </p:txBody>
      </p:sp>
      <p:pic>
        <p:nvPicPr>
          <p:cNvPr id="5" name="image.jpeg" descr="image.jpeg">
            <a:extLst>
              <a:ext uri="{FF2B5EF4-FFF2-40B4-BE49-F238E27FC236}">
                <a16:creationId xmlns:a16="http://schemas.microsoft.com/office/drawing/2014/main" id="{E8C1A157-14A7-B956-4250-921DEBF6527D}"/>
              </a:ext>
            </a:extLst>
          </p:cNvPr>
          <p:cNvPicPr>
            <a:picLocks noChangeAspect="1"/>
          </p:cNvPicPr>
          <p:nvPr/>
        </p:nvPicPr>
        <p:blipFill>
          <a:blip r:embed="rId2"/>
          <a:stretch>
            <a:fillRect/>
          </a:stretch>
        </p:blipFill>
        <p:spPr>
          <a:xfrm>
            <a:off x="471844" y="2320741"/>
            <a:ext cx="5363497" cy="3570176"/>
          </a:xfrm>
          <a:prstGeom prst="rect">
            <a:avLst/>
          </a:prstGeom>
          <a:ln w="12700">
            <a:miter lim="400000"/>
          </a:ln>
        </p:spPr>
      </p:pic>
    </p:spTree>
    <p:extLst>
      <p:ext uri="{BB962C8B-B14F-4D97-AF65-F5344CB8AC3E}">
        <p14:creationId xmlns:p14="http://schemas.microsoft.com/office/powerpoint/2010/main" val="557908453"/>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egnaposto contenuto 5">
            <a:extLst>
              <a:ext uri="{FF2B5EF4-FFF2-40B4-BE49-F238E27FC236}">
                <a16:creationId xmlns:a16="http://schemas.microsoft.com/office/drawing/2014/main" id="{63728FF8-8F52-C469-69A2-31CCF1958CE4}"/>
              </a:ext>
            </a:extLst>
          </p:cNvPr>
          <p:cNvSpPr>
            <a:spLocks noGrp="1"/>
          </p:cNvSpPr>
          <p:nvPr>
            <p:ph idx="1"/>
          </p:nvPr>
        </p:nvSpPr>
        <p:spPr>
          <a:xfrm>
            <a:off x="462117" y="868371"/>
            <a:ext cx="3165987" cy="4204800"/>
          </a:xfrm>
        </p:spPr>
        <p:txBody>
          <a:bodyPr>
            <a:normAutofit/>
          </a:bodyPr>
          <a:lstStyle/>
          <a:p>
            <a:pPr marL="0" indent="0">
              <a:buNone/>
            </a:pPr>
            <a:r>
              <a:rPr lang="it-IT" sz="3200" u="sng" dirty="0">
                <a:latin typeface="Calibri" panose="020F0502020204030204" pitchFamily="34" charset="0"/>
                <a:ea typeface="Calibri" panose="020F0502020204030204" pitchFamily="34" charset="0"/>
                <a:cs typeface="Calibri" panose="020F0502020204030204" pitchFamily="34" charset="0"/>
              </a:rPr>
              <a:t>L’UNIVERSITÀ:</a:t>
            </a:r>
          </a:p>
          <a:p>
            <a:pPr marL="0" indent="0">
              <a:buNone/>
            </a:pPr>
            <a:endParaRPr lang="it-IT" sz="1800" u="sng" dirty="0">
              <a:latin typeface="Calibri" panose="020F0502020204030204" pitchFamily="34" charset="0"/>
              <a:ea typeface="Calibri" panose="020F0502020204030204" pitchFamily="34" charset="0"/>
              <a:cs typeface="Calibri" panose="020F0502020204030204" pitchFamily="34" charset="0"/>
            </a:endParaRPr>
          </a:p>
          <a:p>
            <a:r>
              <a:rPr lang="it-IT" b="0" i="0" dirty="0">
                <a:solidFill>
                  <a:srgbClr val="4A4E57"/>
                </a:solidFill>
                <a:effectLst/>
                <a:latin typeface="Calibri Light" panose="020F0302020204030204" pitchFamily="34" charset="0"/>
                <a:ea typeface="Calibri Light" panose="020F0302020204030204" pitchFamily="34" charset="0"/>
                <a:cs typeface="Calibri Light" panose="020F0302020204030204" pitchFamily="34" charset="0"/>
              </a:rPr>
              <a:t>La nostra scuola, il </a:t>
            </a:r>
            <a:r>
              <a:rPr lang="it-IT" b="1" dirty="0">
                <a:solidFill>
                  <a:srgbClr val="4A4E57"/>
                </a:solidFill>
                <a:latin typeface="Calibri Light" panose="020F0302020204030204" pitchFamily="34" charset="0"/>
                <a:ea typeface="Calibri Light" panose="020F0302020204030204" pitchFamily="34" charset="0"/>
                <a:cs typeface="Calibri Light" panose="020F0302020204030204" pitchFamily="34" charset="0"/>
              </a:rPr>
              <a:t>Barnard College</a:t>
            </a:r>
            <a:r>
              <a:rPr lang="it-IT" dirty="0">
                <a:solidFill>
                  <a:srgbClr val="4A4E57"/>
                </a:solidFill>
                <a:latin typeface="Calibri Light" panose="020F0302020204030204" pitchFamily="34" charset="0"/>
                <a:ea typeface="Calibri Light" panose="020F0302020204030204" pitchFamily="34" charset="0"/>
                <a:cs typeface="Calibri Light" panose="020F0302020204030204" pitchFamily="34" charset="0"/>
              </a:rPr>
              <a:t>, della </a:t>
            </a:r>
            <a:r>
              <a:rPr lang="it-IT" b="1" dirty="0">
                <a:solidFill>
                  <a:srgbClr val="4A4E57"/>
                </a:solidFill>
                <a:latin typeface="Calibri Light" panose="020F0302020204030204" pitchFamily="34" charset="0"/>
                <a:ea typeface="Calibri Light" panose="020F0302020204030204" pitchFamily="34" charset="0"/>
                <a:cs typeface="Calibri Light" panose="020F0302020204030204" pitchFamily="34" charset="0"/>
              </a:rPr>
              <a:t>Columbia University</a:t>
            </a:r>
            <a:r>
              <a:rPr lang="it-IT" b="1" i="0" dirty="0">
                <a:solidFill>
                  <a:srgbClr val="4A4E57"/>
                </a:solidFill>
                <a:effectLst/>
                <a:latin typeface="Calibri Light" panose="020F0302020204030204" pitchFamily="34" charset="0"/>
                <a:ea typeface="Calibri Light" panose="020F0302020204030204" pitchFamily="34" charset="0"/>
                <a:cs typeface="Calibri Light" panose="020F0302020204030204" pitchFamily="34" charset="0"/>
              </a:rPr>
              <a:t>,</a:t>
            </a:r>
            <a:r>
              <a:rPr lang="it-IT" b="0" i="0" dirty="0">
                <a:solidFill>
                  <a:srgbClr val="4A4E57"/>
                </a:solidFill>
                <a:effectLst/>
                <a:latin typeface="Calibri Light" panose="020F0302020204030204" pitchFamily="34" charset="0"/>
                <a:ea typeface="Calibri Light" panose="020F0302020204030204" pitchFamily="34" charset="0"/>
                <a:cs typeface="Calibri Light" panose="020F0302020204030204" pitchFamily="34" charset="0"/>
              </a:rPr>
              <a:t> si trova nel cuore della città, a </a:t>
            </a:r>
            <a:r>
              <a:rPr lang="it-IT" b="1" i="0" dirty="0">
                <a:solidFill>
                  <a:srgbClr val="4A4E57"/>
                </a:solidFill>
                <a:effectLst/>
                <a:latin typeface="Calibri Light" panose="020F0302020204030204" pitchFamily="34" charset="0"/>
                <a:ea typeface="Calibri Light" panose="020F0302020204030204" pitchFamily="34" charset="0"/>
                <a:cs typeface="Calibri Light" panose="020F0302020204030204" pitchFamily="34" charset="0"/>
              </a:rPr>
              <a:t>Manhattan</a:t>
            </a:r>
            <a:r>
              <a:rPr lang="it-IT" b="0" i="0" dirty="0">
                <a:solidFill>
                  <a:srgbClr val="4A4E57"/>
                </a:solidFill>
                <a:effectLst/>
                <a:latin typeface="Calibri Light" panose="020F0302020204030204" pitchFamily="34" charset="0"/>
                <a:ea typeface="Calibri Light" panose="020F0302020204030204" pitchFamily="34" charset="0"/>
                <a:cs typeface="Calibri Light" panose="020F0302020204030204" pitchFamily="34" charset="0"/>
              </a:rPr>
              <a:t>.</a:t>
            </a:r>
            <a:endParaRPr lang="it-IT" dirty="0">
              <a:solidFill>
                <a:srgbClr val="4A4E57"/>
              </a:solidFill>
              <a:latin typeface="Calibri Light" panose="020F0302020204030204" pitchFamily="34" charset="0"/>
              <a:ea typeface="Calibri Light" panose="020F0302020204030204" pitchFamily="34" charset="0"/>
              <a:cs typeface="Calibri Light" panose="020F0302020204030204" pitchFamily="34" charset="0"/>
            </a:endParaRPr>
          </a:p>
        </p:txBody>
      </p:sp>
      <p:pic>
        <p:nvPicPr>
          <p:cNvPr id="4" name="Immagine 3">
            <a:extLst>
              <a:ext uri="{FF2B5EF4-FFF2-40B4-BE49-F238E27FC236}">
                <a16:creationId xmlns:a16="http://schemas.microsoft.com/office/drawing/2014/main" id="{5ACA8FC0-4C6F-8A3F-8CEE-9C35A9C85D03}"/>
              </a:ext>
            </a:extLst>
          </p:cNvPr>
          <p:cNvPicPr>
            <a:picLocks noChangeAspect="1"/>
          </p:cNvPicPr>
          <p:nvPr/>
        </p:nvPicPr>
        <p:blipFill>
          <a:blip r:embed="rId2"/>
          <a:stretch>
            <a:fillRect/>
          </a:stretch>
        </p:blipFill>
        <p:spPr>
          <a:xfrm>
            <a:off x="5529258" y="868371"/>
            <a:ext cx="6200625" cy="4031365"/>
          </a:xfrm>
          <a:prstGeom prst="rect">
            <a:avLst/>
          </a:prstGeom>
        </p:spPr>
      </p:pic>
      <p:sp>
        <p:nvSpPr>
          <p:cNvPr id="8" name="Freccia a destra 7">
            <a:extLst>
              <a:ext uri="{FF2B5EF4-FFF2-40B4-BE49-F238E27FC236}">
                <a16:creationId xmlns:a16="http://schemas.microsoft.com/office/drawing/2014/main" id="{06BC9EAC-1337-466E-8E4C-46EB3D5151A9}"/>
              </a:ext>
            </a:extLst>
          </p:cNvPr>
          <p:cNvSpPr/>
          <p:nvPr/>
        </p:nvSpPr>
        <p:spPr>
          <a:xfrm rot="19449701">
            <a:off x="6851954" y="2329400"/>
            <a:ext cx="978408" cy="4846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Tree>
  </p:cSld>
  <p:clrMapOvr>
    <a:masterClrMapping/>
  </p:clrMapOvr>
  <p:transition spd="slow">
    <p:wip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 name="Text Box 14"/>
          <p:cNvSpPr txBox="1"/>
          <p:nvPr/>
        </p:nvSpPr>
        <p:spPr>
          <a:xfrm>
            <a:off x="331585" y="496038"/>
            <a:ext cx="6245540" cy="1323439"/>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9" rIns="45719">
            <a:spAutoFit/>
          </a:bodyPr>
          <a:lstStyle/>
          <a:p>
            <a:pPr>
              <a:defRPr sz="3600" b="1">
                <a:solidFill>
                  <a:srgbClr val="009900"/>
                </a:solidFill>
                <a:latin typeface="Arial Narrow"/>
                <a:ea typeface="Arial Narrow"/>
                <a:cs typeface="Arial Narrow"/>
                <a:sym typeface="Arial Narrow"/>
              </a:defRPr>
            </a:pPr>
            <a:endParaRPr lang="it-IT" sz="2200">
              <a:solidFill>
                <a:srgbClr val="4A4E57"/>
              </a:solidFill>
              <a:latin typeface="Calibri Light" panose="020F0302020204030204" pitchFamily="34" charset="0"/>
              <a:ea typeface="Microsoft JhengHei UI Light" panose="020B0304030504040204" pitchFamily="34" charset="-120"/>
            </a:endParaRPr>
          </a:p>
          <a:p>
            <a:pPr defTabSz="457200">
              <a:defRPr sz="3600" b="1">
                <a:solidFill>
                  <a:srgbClr val="009900"/>
                </a:solidFill>
                <a:latin typeface="Arial Narrow"/>
                <a:ea typeface="Arial Narrow"/>
                <a:cs typeface="Arial Narrow"/>
                <a:sym typeface="Arial Narrow"/>
              </a:defRPr>
            </a:pPr>
            <a:r>
              <a:rPr lang="it-IT" sz="2800" b="1" kern="1200">
                <a:solidFill>
                  <a:srgbClr val="0070C0"/>
                </a:solidFill>
                <a:latin typeface="Calibri Light" panose="020F0302020204030204" pitchFamily="34" charset="0"/>
                <a:ea typeface="+mn-ea"/>
                <a:cs typeface="Calibri Light" panose="020F0302020204030204" pitchFamily="34" charset="0"/>
              </a:rPr>
              <a:t/>
            </a:r>
          </a:p>
          <a:p>
            <a:pPr defTabSz="457200">
              <a:defRPr sz="3600" b="1">
                <a:solidFill>
                  <a:srgbClr val="009900"/>
                </a:solidFill>
                <a:latin typeface="Arial Narrow"/>
                <a:ea typeface="Arial Narrow"/>
                <a:cs typeface="Arial Narrow"/>
                <a:sym typeface="Arial Narrow"/>
              </a:defRPr>
            </a:pPr>
            <a:endParaRPr sz="3000" b="1" kern="1200">
              <a:solidFill>
                <a:srgbClr val="0070C0"/>
              </a:solidFill>
              <a:latin typeface="Cavolini" panose="03000502040302020204" pitchFamily="66" charset="0"/>
              <a:ea typeface="+mn-ea"/>
              <a:cs typeface="Cavolini" panose="03000502040302020204" pitchFamily="66" charset="0"/>
            </a:endParaRPr>
          </a:p>
        </p:txBody>
      </p:sp>
      <p:sp>
        <p:nvSpPr>
          <p:cNvPr id="4" name="Titolo 3">
            <a:extLst>
              <a:ext uri="{FF2B5EF4-FFF2-40B4-BE49-F238E27FC236}">
                <a16:creationId xmlns:a16="http://schemas.microsoft.com/office/drawing/2014/main" id="{4B53698A-0CD3-C634-FAED-351C3B6DDC68}"/>
              </a:ext>
            </a:extLst>
          </p:cNvPr>
          <p:cNvSpPr>
            <a:spLocks noGrp="1"/>
          </p:cNvSpPr>
          <p:nvPr>
            <p:ph type="title"/>
          </p:nvPr>
        </p:nvSpPr>
        <p:spPr/>
        <p:txBody>
          <a:bodyPr>
            <a:normAutofit/>
          </a:bodyPr>
          <a:lstStyle/>
          <a:p>
            <a:r>
              <a:rPr lang="it-IT" sz="100">
                <a:solidFill>
                  <a:schemeClr val="accent2"/>
                </a:solidFill>
              </a:rPr>
              <a:t>.</a:t>
            </a:r>
          </a:p>
        </p:txBody>
      </p:sp>
      <p:sp>
        <p:nvSpPr>
          <p:cNvPr id="5" name="Segnaposto contenuto 4">
            <a:extLst>
              <a:ext uri="{FF2B5EF4-FFF2-40B4-BE49-F238E27FC236}">
                <a16:creationId xmlns:a16="http://schemas.microsoft.com/office/drawing/2014/main" id="{8257BA7E-D798-1EA3-CDC0-6F9DECED0355}"/>
              </a:ext>
            </a:extLst>
          </p:cNvPr>
          <p:cNvSpPr>
            <a:spLocks noGrp="1"/>
          </p:cNvSpPr>
          <p:nvPr>
            <p:ph idx="1"/>
          </p:nvPr>
        </p:nvSpPr>
        <p:spPr>
          <a:xfrm>
            <a:off x="581192" y="735483"/>
            <a:ext cx="4454012" cy="4560735"/>
          </a:xfrm>
        </p:spPr>
        <p:txBody>
          <a:bodyPr>
            <a:normAutofit/>
          </a:bodyPr>
          <a:lstStyle/>
          <a:p>
            <a:r>
              <a:rPr lang="it-IT" sz="2400" b="1" dirty="0">
                <a:effectLst/>
                <a:latin typeface="Calibri Light" panose="020F0302020204030204" pitchFamily="34" charset="0"/>
                <a:ea typeface="Calibri Light" panose="020F0302020204030204" pitchFamily="34" charset="0"/>
                <a:cs typeface="Calibri Light" panose="020F0302020204030204" pitchFamily="34" charset="0"/>
              </a:rPr>
              <a:t>ETÀ:</a:t>
            </a:r>
            <a:br>
              <a:rPr lang="it-IT" dirty="0">
                <a:effectLst/>
                <a:latin typeface="Calibri Light" panose="020F0302020204030204" pitchFamily="34" charset="0"/>
                <a:ea typeface="Calibri Light" panose="020F0302020204030204" pitchFamily="34" charset="0"/>
                <a:cs typeface="Calibri Light" panose="020F0302020204030204" pitchFamily="34" charset="0"/>
              </a:rPr>
            </a:br>
            <a:r>
              <a:rPr lang="it-IT" dirty="0">
                <a:effectLst/>
                <a:latin typeface="Calibri Light" panose="020F0302020204030204" pitchFamily="34" charset="0"/>
                <a:ea typeface="Calibri Light" panose="020F0302020204030204" pitchFamily="34" charset="0"/>
                <a:cs typeface="Calibri Light" panose="020F0302020204030204" pitchFamily="34" charset="0"/>
              </a:rPr>
              <a:t>13 – 17 anni </a:t>
            </a:r>
          </a:p>
          <a:p>
            <a:r>
              <a:rPr lang="it-IT" sz="2400" b="1" dirty="0">
                <a:latin typeface="Calibri Light" panose="020F0302020204030204" pitchFamily="34" charset="0"/>
                <a:ea typeface="Calibri Light" panose="020F0302020204030204" pitchFamily="34" charset="0"/>
                <a:cs typeface="Calibri Light" panose="020F0302020204030204" pitchFamily="34" charset="0"/>
              </a:rPr>
              <a:t>SISTEMAZIONE:</a:t>
            </a:r>
            <a:br>
              <a:rPr lang="it-IT" sz="2400" b="1" dirty="0">
                <a:latin typeface="Calibri Light" panose="020F0302020204030204" pitchFamily="34" charset="0"/>
                <a:ea typeface="Calibri Light" panose="020F0302020204030204" pitchFamily="34" charset="0"/>
                <a:cs typeface="Calibri Light" panose="020F0302020204030204" pitchFamily="34" charset="0"/>
              </a:rPr>
            </a:br>
            <a:r>
              <a:rPr lang="it-IT" dirty="0">
                <a:latin typeface="Calibri Light" panose="020F0302020204030204" pitchFamily="34" charset="0"/>
                <a:ea typeface="Calibri Light" panose="020F0302020204030204" pitchFamily="34" charset="0"/>
                <a:cs typeface="Calibri Light" panose="020F0302020204030204" pitchFamily="34" charset="0"/>
              </a:rPr>
              <a:t>Campus</a:t>
            </a:r>
          </a:p>
          <a:p>
            <a:r>
              <a:rPr lang="it-IT" sz="2400" b="1" dirty="0">
                <a:latin typeface="Calibri Light" panose="020F0302020204030204" pitchFamily="34" charset="0"/>
                <a:ea typeface="Calibri Light" panose="020F0302020204030204" pitchFamily="34" charset="0"/>
                <a:cs typeface="Calibri Light" panose="020F0302020204030204" pitchFamily="34" charset="0"/>
              </a:rPr>
              <a:t>DATE DI PARTENZA:</a:t>
            </a:r>
            <a:br>
              <a:rPr lang="it-IT" sz="2400" b="1" dirty="0">
                <a:latin typeface="Calibri Light" panose="020F0302020204030204" pitchFamily="34" charset="0"/>
                <a:ea typeface="Calibri Light" panose="020F0302020204030204" pitchFamily="34" charset="0"/>
                <a:cs typeface="Calibri Light" panose="020F0302020204030204" pitchFamily="34" charset="0"/>
              </a:rPr>
            </a:br>
            <a:r>
              <a:rPr lang="it-IT" dirty="0">
                <a:latin typeface="Calibri Light" panose="020F0302020204030204" pitchFamily="34" charset="0"/>
                <a:ea typeface="Calibri Light" panose="020F0302020204030204" pitchFamily="34" charset="0"/>
                <a:cs typeface="Calibri Light" panose="020F0302020204030204" pitchFamily="34" charset="0"/>
              </a:rPr>
              <a:t>5 – 20 luglio 2026*</a:t>
            </a:r>
            <a:br>
              <a:rPr lang="it-IT">
                <a:latin typeface="Calibri Light" panose="020F0302020204030204" pitchFamily="34" charset="0"/>
                <a:ea typeface="Calibri Light" panose="020F0302020204030204" pitchFamily="34" charset="0"/>
                <a:cs typeface="Calibri Light" panose="020F0302020204030204" pitchFamily="34" charset="0"/>
              </a:rPr>
            </a:br>
            <a:r>
              <a:rPr lang="it-IT">
                <a:latin typeface="Calibri Light" panose="020F0302020204030204" pitchFamily="34" charset="0"/>
                <a:ea typeface="Calibri Light" panose="020F0302020204030204" pitchFamily="34" charset="0"/>
                <a:cs typeface="Calibri Light" panose="020F0302020204030204" pitchFamily="34" charset="0"/>
              </a:rPr>
              <a:t>19 </a:t>
            </a:r>
            <a:r>
              <a:rPr lang="it-IT" dirty="0">
                <a:latin typeface="Calibri Light" panose="020F0302020204030204" pitchFamily="34" charset="0"/>
                <a:ea typeface="Calibri Light" panose="020F0302020204030204" pitchFamily="34" charset="0"/>
                <a:cs typeface="Calibri Light" panose="020F0302020204030204" pitchFamily="34" charset="0"/>
              </a:rPr>
              <a:t>luglio </a:t>
            </a:r>
            <a:r>
              <a:rPr lang="it-IT">
                <a:latin typeface="Calibri Light" panose="020F0302020204030204" pitchFamily="34" charset="0"/>
                <a:ea typeface="Calibri Light" panose="020F0302020204030204" pitchFamily="34" charset="0"/>
                <a:cs typeface="Calibri Light" panose="020F0302020204030204" pitchFamily="34" charset="0"/>
              </a:rPr>
              <a:t>– 3 </a:t>
            </a:r>
            <a:r>
              <a:rPr lang="it-IT" dirty="0">
                <a:latin typeface="Calibri Light" panose="020F0302020204030204" pitchFamily="34" charset="0"/>
                <a:ea typeface="Calibri Light" panose="020F0302020204030204" pitchFamily="34" charset="0"/>
                <a:cs typeface="Calibri Light" panose="020F0302020204030204" pitchFamily="34" charset="0"/>
              </a:rPr>
              <a:t>agosto 2026*</a:t>
            </a:r>
            <a:br>
              <a:rPr lang="it-IT" sz="2400" dirty="0">
                <a:latin typeface="Calibri Light" panose="020F0302020204030204" pitchFamily="34" charset="0"/>
                <a:ea typeface="Calibri Light" panose="020F0302020204030204" pitchFamily="34" charset="0"/>
                <a:cs typeface="Calibri Light" panose="020F0302020204030204" pitchFamily="34" charset="0"/>
              </a:rPr>
            </a:br>
            <a:r>
              <a:rPr lang="it-IT" dirty="0">
                <a:latin typeface="Calibri Light" panose="020F0302020204030204" pitchFamily="34" charset="0"/>
                <a:ea typeface="Calibri Light" panose="020F0302020204030204" pitchFamily="34" charset="0"/>
                <a:cs typeface="Calibri Light" panose="020F0302020204030204" pitchFamily="34" charset="0"/>
              </a:rPr>
              <a:t>*data di arrivo in Italia</a:t>
            </a:r>
            <a:endParaRPr lang="it-IT" sz="2400" dirty="0">
              <a:latin typeface="Calibri Light" panose="020F0302020204030204" pitchFamily="34" charset="0"/>
              <a:ea typeface="Calibri Light" panose="020F0302020204030204" pitchFamily="34" charset="0"/>
              <a:cs typeface="Calibri Light" panose="020F0302020204030204" pitchFamily="34" charset="0"/>
            </a:endParaRPr>
          </a:p>
          <a:p>
            <a:r>
              <a:rPr lang="it-IT" sz="2400" b="1" dirty="0">
                <a:latin typeface="Calibri Light" panose="020F0302020204030204" pitchFamily="34" charset="0"/>
                <a:ea typeface="Calibri Light" panose="020F0302020204030204" pitchFamily="34" charset="0"/>
                <a:cs typeface="Calibri Light" panose="020F0302020204030204" pitchFamily="34" charset="0"/>
              </a:rPr>
              <a:t>DURATA:</a:t>
            </a:r>
            <a:br>
              <a:rPr lang="it-IT" sz="2400" b="1" dirty="0">
                <a:latin typeface="Calibri Light" panose="020F0302020204030204" pitchFamily="34" charset="0"/>
                <a:ea typeface="Calibri Light" panose="020F0302020204030204" pitchFamily="34" charset="0"/>
                <a:cs typeface="Calibri Light" panose="020F0302020204030204" pitchFamily="34" charset="0"/>
              </a:rPr>
            </a:br>
            <a:r>
              <a:rPr lang="it-IT" dirty="0">
                <a:latin typeface="Calibri Light" panose="020F0302020204030204" pitchFamily="34" charset="0"/>
                <a:ea typeface="Calibri Light" panose="020F0302020204030204" pitchFamily="34" charset="0"/>
                <a:cs typeface="Calibri Light" panose="020F0302020204030204" pitchFamily="34" charset="0"/>
              </a:rPr>
              <a:t>15 giorni/14 notti</a:t>
            </a:r>
            <a:br>
              <a:rPr lang="it-IT" sz="2400" b="1" dirty="0">
                <a:latin typeface="Calibri Light" panose="020F0302020204030204" pitchFamily="34" charset="0"/>
                <a:ea typeface="Calibri Light" panose="020F0302020204030204" pitchFamily="34" charset="0"/>
                <a:cs typeface="Calibri Light" panose="020F0302020204030204" pitchFamily="34" charset="0"/>
              </a:rPr>
            </a:br>
            <a:endParaRPr lang="it-IT" sz="2400" dirty="0">
              <a:latin typeface="Calibri Light" panose="020F0302020204030204" pitchFamily="34" charset="0"/>
              <a:ea typeface="Calibri Light" panose="020F0302020204030204" pitchFamily="34" charset="0"/>
              <a:cs typeface="Calibri Light" panose="020F0302020204030204" pitchFamily="34" charset="0"/>
            </a:endParaRPr>
          </a:p>
        </p:txBody>
      </p:sp>
      <p:sp>
        <p:nvSpPr>
          <p:cNvPr id="6" name="Segnaposto testo 5">
            <a:extLst>
              <a:ext uri="{FF2B5EF4-FFF2-40B4-BE49-F238E27FC236}">
                <a16:creationId xmlns:a16="http://schemas.microsoft.com/office/drawing/2014/main" id="{C4CCD13F-CC71-18EB-DBED-101F9F818F2A}"/>
              </a:ext>
            </a:extLst>
          </p:cNvPr>
          <p:cNvSpPr>
            <a:spLocks noGrp="1"/>
          </p:cNvSpPr>
          <p:nvPr>
            <p:ph type="body" sz="half" idx="2"/>
          </p:nvPr>
        </p:nvSpPr>
        <p:spPr>
          <a:xfrm>
            <a:off x="5740824" y="5262296"/>
            <a:ext cx="3580158" cy="689515"/>
          </a:xfrm>
        </p:spPr>
        <p:txBody>
          <a:bodyPr>
            <a:normAutofit/>
          </a:bodyPr>
          <a:lstStyle/>
          <a:p>
            <a:r>
              <a:rPr lang="it-IT" sz="100">
                <a:solidFill>
                  <a:schemeClr val="accent2"/>
                </a:solidFill>
              </a:rPr>
              <a:t>.</a:t>
            </a:r>
          </a:p>
        </p:txBody>
      </p:sp>
      <p:pic>
        <p:nvPicPr>
          <p:cNvPr id="2" name="Picture 2" descr="Barnard Gate">
            <a:extLst>
              <a:ext uri="{FF2B5EF4-FFF2-40B4-BE49-F238E27FC236}">
                <a16:creationId xmlns:a16="http://schemas.microsoft.com/office/drawing/2014/main" id="{2201EAED-14B4-8160-BB7C-B3A89123CB4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490637" y="619432"/>
            <a:ext cx="6204298" cy="4136837"/>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a:extLst>
              <a:ext uri="{FF2B5EF4-FFF2-40B4-BE49-F238E27FC236}">
                <a16:creationId xmlns:a16="http://schemas.microsoft.com/office/drawing/2014/main" id="{1DD07556-D093-0907-B75A-68B05D2DDA59}"/>
              </a:ext>
            </a:extLst>
          </p:cNvPr>
          <p:cNvSpPr>
            <a:spLocks noGrp="1"/>
          </p:cNvSpPr>
          <p:nvPr>
            <p:ph idx="1"/>
          </p:nvPr>
        </p:nvSpPr>
        <p:spPr>
          <a:xfrm>
            <a:off x="707922" y="707924"/>
            <a:ext cx="4454013" cy="4051952"/>
          </a:xfrm>
        </p:spPr>
        <p:txBody>
          <a:bodyPr>
            <a:normAutofit fontScale="77500" lnSpcReduction="20000"/>
          </a:bodyPr>
          <a:lstStyle/>
          <a:p>
            <a:pPr marL="0" indent="0">
              <a:buNone/>
            </a:pPr>
            <a:r>
              <a:rPr lang="it-IT" sz="3800" u="sng" dirty="0">
                <a:latin typeface="Calibri" panose="020F0502020204030204" pitchFamily="34" charset="0"/>
                <a:ea typeface="Calibri" panose="020F0502020204030204" pitchFamily="34" charset="0"/>
                <a:cs typeface="Calibri" panose="020F0502020204030204" pitchFamily="34" charset="0"/>
              </a:rPr>
              <a:t>SISTEMAZIONE E TRATTAMENTO:</a:t>
            </a:r>
            <a:br>
              <a:rPr lang="it-IT" sz="3800" u="sng" dirty="0">
                <a:latin typeface="Calibri" panose="020F0502020204030204" pitchFamily="34" charset="0"/>
                <a:ea typeface="Calibri" panose="020F0502020204030204" pitchFamily="34" charset="0"/>
                <a:cs typeface="Calibri" panose="020F0502020204030204" pitchFamily="34" charset="0"/>
              </a:rPr>
            </a:br>
            <a:endParaRPr lang="it-IT" sz="3800" u="sng" dirty="0">
              <a:latin typeface="Calibri" panose="020F0502020204030204" pitchFamily="34" charset="0"/>
              <a:ea typeface="Calibri" panose="020F0502020204030204" pitchFamily="34" charset="0"/>
              <a:cs typeface="Calibri" panose="020F0502020204030204" pitchFamily="34" charset="0"/>
            </a:endParaRPr>
          </a:p>
          <a:p>
            <a:r>
              <a:rPr lang="it-IT" sz="2400" b="0" i="0" dirty="0">
                <a:solidFill>
                  <a:srgbClr val="4A4E57"/>
                </a:solidFill>
                <a:effectLst/>
                <a:latin typeface="Calibri Light" panose="020F0302020204030204" pitchFamily="34" charset="0"/>
                <a:ea typeface="Calibri Light" panose="020F0302020204030204" pitchFamily="34" charset="0"/>
                <a:cs typeface="Calibri Light" panose="020F0302020204030204" pitchFamily="34" charset="0"/>
              </a:rPr>
              <a:t>La sistemazione prevede mini appartamenti </a:t>
            </a:r>
            <a:r>
              <a:rPr lang="it-IT" sz="2400" b="1" dirty="0">
                <a:solidFill>
                  <a:srgbClr val="4A4E57"/>
                </a:solidFill>
                <a:latin typeface="Calibri Light" panose="020F0302020204030204" pitchFamily="34" charset="0"/>
                <a:ea typeface="Calibri Light" panose="020F0302020204030204" pitchFamily="34" charset="0"/>
                <a:cs typeface="Calibri Light" panose="020F0302020204030204" pitchFamily="34" charset="0"/>
              </a:rPr>
              <a:t>composti da 2 camere doppie, 2 camere singole e 1 bagno, </a:t>
            </a:r>
            <a:r>
              <a:rPr lang="it-IT" sz="2400" dirty="0">
                <a:solidFill>
                  <a:srgbClr val="4A4E57"/>
                </a:solidFill>
                <a:latin typeface="Calibri Light" panose="020F0302020204030204" pitchFamily="34" charset="0"/>
                <a:ea typeface="Calibri Light" panose="020F0302020204030204" pitchFamily="34" charset="0"/>
                <a:cs typeface="Calibri Light" panose="020F0302020204030204" pitchFamily="34" charset="0"/>
              </a:rPr>
              <a:t/>
            </a:r>
            <a:r>
              <a:rPr lang="it-IT" sz="2400" b="0" i="0" dirty="0">
                <a:solidFill>
                  <a:srgbClr val="4A4E57"/>
                </a:solidFill>
                <a:effectLst/>
                <a:latin typeface="Calibri Light" panose="020F0302020204030204" pitchFamily="34" charset="0"/>
                <a:ea typeface="Calibri Light" panose="020F0302020204030204" pitchFamily="34" charset="0"/>
                <a:cs typeface="Calibri Light" panose="020F0302020204030204" pitchFamily="34" charset="0"/>
              </a:rPr>
              <a:t>dislocati in residenze all’interno del campus.</a:t>
            </a:r>
          </a:p>
          <a:p>
            <a:r>
              <a:rPr lang="it-IT" sz="2400" b="1" dirty="0">
                <a:solidFill>
                  <a:srgbClr val="4A4E57"/>
                </a:solidFill>
                <a:latin typeface="Calibri Light" panose="020F0302020204030204" pitchFamily="34" charset="0"/>
                <a:ea typeface="Calibri Light" panose="020F0302020204030204" pitchFamily="34" charset="0"/>
                <a:cs typeface="Calibri Light" panose="020F0302020204030204" pitchFamily="34" charset="0"/>
              </a:rPr>
              <a:t>Pensione completa </a:t>
            </a:r>
            <a:r>
              <a:rPr lang="it-IT" sz="2400" dirty="0">
                <a:solidFill>
                  <a:srgbClr val="4A4E57"/>
                </a:solidFill>
                <a:latin typeface="Calibri Light" panose="020F0302020204030204" pitchFamily="34" charset="0"/>
                <a:ea typeface="Calibri Light" panose="020F0302020204030204" pitchFamily="34" charset="0"/>
                <a:cs typeface="Calibri Light" panose="020F0302020204030204" pitchFamily="34" charset="0"/>
              </a:rPr>
              <a:t>presso la mensa del campus, tratte le numerose cene in città (verranno forniti dei </a:t>
            </a:r>
            <a:r>
              <a:rPr lang="it-IT" sz="2400" dirty="0" err="1">
                <a:solidFill>
                  <a:srgbClr val="4A4E57"/>
                </a:solidFill>
                <a:latin typeface="Calibri Light" panose="020F0302020204030204" pitchFamily="34" charset="0"/>
                <a:ea typeface="Calibri Light" panose="020F0302020204030204" pitchFamily="34" charset="0"/>
                <a:cs typeface="Calibri Light" panose="020F0302020204030204" pitchFamily="34" charset="0"/>
              </a:rPr>
              <a:t>meal</a:t>
            </a:r>
            <a:r>
              <a:rPr lang="it-IT" sz="2400" dirty="0">
                <a:solidFill>
                  <a:srgbClr val="4A4E57"/>
                </a:solidFill>
                <a:latin typeface="Calibri Light" panose="020F0302020204030204" pitchFamily="34" charset="0"/>
                <a:ea typeface="Calibri Light" panose="020F0302020204030204" pitchFamily="34" charset="0"/>
                <a:cs typeface="Calibri Light" panose="020F0302020204030204" pitchFamily="34" charset="0"/>
              </a:rPr>
              <a:t> vouchers) e i </a:t>
            </a:r>
            <a:r>
              <a:rPr lang="it-IT" sz="2400" dirty="0" err="1">
                <a:solidFill>
                  <a:srgbClr val="4A4E57"/>
                </a:solidFill>
                <a:latin typeface="Calibri Light" panose="020F0302020204030204" pitchFamily="34" charset="0"/>
                <a:ea typeface="Calibri Light" panose="020F0302020204030204" pitchFamily="34" charset="0"/>
                <a:cs typeface="Calibri Light" panose="020F0302020204030204" pitchFamily="34" charset="0"/>
              </a:rPr>
              <a:t>packed</a:t>
            </a:r>
            <a:r>
              <a:rPr lang="it-IT" sz="2400" dirty="0">
                <a:solidFill>
                  <a:srgbClr val="4A4E57"/>
                </a:solidFill>
                <a:latin typeface="Calibri Light" panose="020F0302020204030204" pitchFamily="34" charset="0"/>
                <a:ea typeface="Calibri Light" panose="020F0302020204030204" pitchFamily="34" charset="0"/>
                <a:cs typeface="Calibri Light" panose="020F0302020204030204" pitchFamily="34" charset="0"/>
              </a:rPr>
              <a:t> lunches durante le gite di un’intera giornata incluse nel programma</a:t>
            </a:r>
            <a:r>
              <a:rPr lang="it-IT" sz="1800" dirty="0">
                <a:solidFill>
                  <a:srgbClr val="000000"/>
                </a:solidFill>
                <a:effectLst/>
                <a:latin typeface="Calibri Light" panose="020F0302020204030204" pitchFamily="34" charset="0"/>
                <a:ea typeface="Calibri" panose="020F0502020204030204" pitchFamily="34" charset="0"/>
              </a:rPr>
              <a:t>. </a:t>
            </a:r>
            <a:endParaRPr lang="it-IT" sz="2800" dirty="0">
              <a:latin typeface="Calibri Light" panose="020F0302020204030204" pitchFamily="34" charset="0"/>
              <a:ea typeface="Calibri Light" panose="020F0302020204030204" pitchFamily="34" charset="0"/>
              <a:cs typeface="Calibri Light" panose="020F0302020204030204" pitchFamily="34" charset="0"/>
            </a:endParaRPr>
          </a:p>
        </p:txBody>
      </p:sp>
      <p:pic>
        <p:nvPicPr>
          <p:cNvPr id="2050" name="Picture 2" descr="Hewitt Dining">
            <a:extLst>
              <a:ext uri="{FF2B5EF4-FFF2-40B4-BE49-F238E27FC236}">
                <a16:creationId xmlns:a16="http://schemas.microsoft.com/office/drawing/2014/main" id="{73F28C63-96CA-502F-1E3A-0684731FED1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639314" y="707924"/>
            <a:ext cx="6080742" cy="4051952"/>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a:extLst>
              <a:ext uri="{FF2B5EF4-FFF2-40B4-BE49-F238E27FC236}">
                <a16:creationId xmlns:a16="http://schemas.microsoft.com/office/drawing/2014/main" id="{917EE069-9A50-7085-806F-3F083F4B0A91}"/>
              </a:ext>
            </a:extLst>
          </p:cNvPr>
          <p:cNvSpPr>
            <a:spLocks noGrp="1"/>
          </p:cNvSpPr>
          <p:nvPr>
            <p:ph idx="1"/>
          </p:nvPr>
        </p:nvSpPr>
        <p:spPr>
          <a:xfrm>
            <a:off x="425306" y="806246"/>
            <a:ext cx="5500700" cy="4188542"/>
          </a:xfrm>
        </p:spPr>
        <p:txBody>
          <a:bodyPr>
            <a:normAutofit/>
          </a:bodyPr>
          <a:lstStyle/>
          <a:p>
            <a:pPr marL="0" indent="0">
              <a:buNone/>
            </a:pPr>
            <a:r>
              <a:rPr lang="it-IT" sz="2400" u="sng">
                <a:latin typeface="Calibri" panose="020F0502020204030204" pitchFamily="34" charset="0"/>
                <a:ea typeface="Calibri" panose="020F0502020204030204" pitchFamily="34" charset="0"/>
                <a:cs typeface="Calibri" panose="020F0502020204030204" pitchFamily="34" charset="0"/>
              </a:rPr>
              <a:t>DIDATTICA:</a:t>
            </a:r>
            <a:br>
              <a:rPr lang="it-IT" sz="2400" u="sng">
                <a:latin typeface="Calibri" panose="020F0502020204030204" pitchFamily="34" charset="0"/>
                <a:ea typeface="Calibri" panose="020F0502020204030204" pitchFamily="34" charset="0"/>
                <a:cs typeface="Calibri" panose="020F0502020204030204" pitchFamily="34" charset="0"/>
              </a:rPr>
            </a:br>
            <a:endParaRPr lang="it-IT" sz="2400" u="sng">
              <a:latin typeface="Calibri" panose="020F0502020204030204" pitchFamily="34" charset="0"/>
              <a:ea typeface="Calibri" panose="020F0502020204030204" pitchFamily="34" charset="0"/>
              <a:cs typeface="Calibri" panose="020F0502020204030204" pitchFamily="34" charset="0"/>
            </a:endParaRPr>
          </a:p>
          <a:p>
            <a:r>
              <a:rPr lang="it-IT">
                <a:latin typeface="Calibri Light" panose="020F0302020204030204" pitchFamily="34" charset="0"/>
                <a:ea typeface="Calibri Light" panose="020F0302020204030204" pitchFamily="34" charset="0"/>
                <a:cs typeface="Calibri Light" panose="020F0302020204030204" pitchFamily="34" charset="0"/>
              </a:rPr>
              <a:t>SCUOLA: OXFORD INTERNATIONAL</a:t>
            </a:r>
          </a:p>
          <a:p>
            <a:r>
              <a:rPr lang="it-IT">
                <a:latin typeface="Calibri Light" panose="020F0302020204030204" pitchFamily="34" charset="0"/>
                <a:ea typeface="Calibri Light" panose="020F0302020204030204" pitchFamily="34" charset="0"/>
                <a:cs typeface="Calibri Light" panose="020F0302020204030204" pitchFamily="34" charset="0"/>
              </a:rPr>
              <a:t>15 ore di lezione a settimana</a:t>
            </a:r>
          </a:p>
          <a:p>
            <a:r>
              <a:rPr lang="it-IT">
                <a:latin typeface="Calibri Light" panose="020F0302020204030204" pitchFamily="34" charset="0"/>
                <a:ea typeface="Calibri Light" panose="020F0302020204030204" pitchFamily="34" charset="0"/>
                <a:cs typeface="Calibri Light" panose="020F0302020204030204" pitchFamily="34" charset="0"/>
              </a:rPr>
              <a:t>CORSO GENERAL</a:t>
            </a:r>
            <a:br>
              <a:rPr lang="it-IT">
                <a:latin typeface="Calibri Light" panose="020F0302020204030204" pitchFamily="34" charset="0"/>
                <a:ea typeface="Calibri Light" panose="020F0302020204030204" pitchFamily="34" charset="0"/>
                <a:cs typeface="Calibri Light" panose="020F0302020204030204" pitchFamily="34" charset="0"/>
              </a:rPr>
            </a:br>
            <a:br>
              <a:rPr lang="it-IT">
                <a:latin typeface="Calibri Light" panose="020F0302020204030204" pitchFamily="34" charset="0"/>
                <a:ea typeface="Calibri Light" panose="020F0302020204030204" pitchFamily="34" charset="0"/>
                <a:cs typeface="Calibri Light" panose="020F0302020204030204" pitchFamily="34" charset="0"/>
              </a:rPr>
            </a:br>
            <a:br>
              <a:rPr lang="it-IT">
                <a:latin typeface="Calibri Light" panose="020F0302020204030204" pitchFamily="34" charset="0"/>
                <a:ea typeface="Calibri Light" panose="020F0302020204030204" pitchFamily="34" charset="0"/>
                <a:cs typeface="Calibri Light" panose="020F0302020204030204" pitchFamily="34" charset="0"/>
              </a:rPr>
            </a:br>
            <a:r>
              <a:rPr lang="it-IT">
                <a:latin typeface="Calibri Light" panose="020F0302020204030204" pitchFamily="34" charset="0"/>
                <a:ea typeface="Calibri Light" panose="020F0302020204030204" pitchFamily="34" charset="0"/>
                <a:cs typeface="Calibri Light" panose="020F0302020204030204" pitchFamily="34" charset="0"/>
              </a:rPr>
              <a:t>A corso completato verrà rilasciato </a:t>
            </a:r>
            <a:r>
              <a:rPr lang="it-IT" u="sng">
                <a:latin typeface="Calibri Light" panose="020F0302020204030204" pitchFamily="34" charset="0"/>
                <a:ea typeface="Calibri Light" panose="020F0302020204030204" pitchFamily="34" charset="0"/>
                <a:cs typeface="Calibri Light" panose="020F0302020204030204" pitchFamily="34" charset="0"/>
              </a:rPr>
              <a:t>l’attestato di frequenza.</a:t>
            </a:r>
          </a:p>
          <a:p>
            <a:endParaRPr lang="it-IT"/>
          </a:p>
        </p:txBody>
      </p:sp>
      <p:pic>
        <p:nvPicPr>
          <p:cNvPr id="3074" name="Picture 2" descr="Classroom">
            <a:extLst>
              <a:ext uri="{FF2B5EF4-FFF2-40B4-BE49-F238E27FC236}">
                <a16:creationId xmlns:a16="http://schemas.microsoft.com/office/drawing/2014/main" id="{324ABCC7-737F-AD00-909E-4E759D76534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265994" y="703007"/>
            <a:ext cx="5500700" cy="4125525"/>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egnaposto contenuto 4">
            <a:extLst>
              <a:ext uri="{FF2B5EF4-FFF2-40B4-BE49-F238E27FC236}">
                <a16:creationId xmlns:a16="http://schemas.microsoft.com/office/drawing/2014/main" id="{C79341AF-326D-9C84-18FB-F01EF0DCCA21}"/>
              </a:ext>
            </a:extLst>
          </p:cNvPr>
          <p:cNvSpPr>
            <a:spLocks noGrp="1"/>
          </p:cNvSpPr>
          <p:nvPr>
            <p:ph idx="1"/>
          </p:nvPr>
        </p:nvSpPr>
        <p:spPr>
          <a:xfrm>
            <a:off x="359325" y="570271"/>
            <a:ext cx="5648185" cy="5083278"/>
          </a:xfrm>
        </p:spPr>
        <p:txBody>
          <a:bodyPr>
            <a:normAutofit/>
          </a:bodyPr>
          <a:lstStyle/>
          <a:p>
            <a:pPr marL="0" indent="0">
              <a:buNone/>
            </a:pPr>
            <a:r>
              <a:rPr lang="it-IT" sz="2400" u="sng" dirty="0">
                <a:latin typeface="Calibri" panose="020F0502020204030204" pitchFamily="34" charset="0"/>
                <a:ea typeface="Calibri" panose="020F0502020204030204" pitchFamily="34" charset="0"/>
                <a:cs typeface="Calibri" panose="020F0502020204030204" pitchFamily="34" charset="0"/>
              </a:rPr>
              <a:t>GITE:</a:t>
            </a:r>
            <a:br>
              <a:rPr lang="it-IT" sz="2400" u="sng" dirty="0">
                <a:latin typeface="Calibri" panose="020F0502020204030204" pitchFamily="34" charset="0"/>
                <a:ea typeface="Calibri" panose="020F0502020204030204" pitchFamily="34" charset="0"/>
                <a:cs typeface="Calibri" panose="020F0502020204030204" pitchFamily="34" charset="0"/>
              </a:rPr>
            </a:br>
            <a:r>
              <a:rPr kumimoji="0" lang="it-IT" b="0" i="0" u="none" strike="noStrike" kern="1200" cap="none" spc="0" normalizeH="0" baseline="0" noProof="0" dirty="0">
                <a:ln>
                  <a:noFill/>
                </a:ln>
                <a:solidFill>
                  <a:srgbClr val="181818"/>
                </a:solidFill>
                <a:effectLst/>
                <a:uLnTx/>
                <a:uFillTx/>
                <a:latin typeface="Calibri Light" panose="020F0302020204030204" pitchFamily="34" charset="0"/>
                <a:ea typeface="Calibri Light" panose="020F0302020204030204" pitchFamily="34" charset="0"/>
                <a:cs typeface="Calibri Light" panose="020F0302020204030204" pitchFamily="34" charset="0"/>
              </a:rPr>
              <a:t>Le escursioni costituiscono uno strumento didattico formidabile perché si esplorano nuove realtà, si visitano luoghi di interesse e s’impara moltissimo su storia, tradizioni e usi e costumi del posto.</a:t>
            </a:r>
            <a:endParaRPr lang="it-IT" sz="2400" u="sng" dirty="0">
              <a:latin typeface="Calibri" panose="020F0502020204030204" pitchFamily="34" charset="0"/>
              <a:ea typeface="Calibri" panose="020F0502020204030204" pitchFamily="34" charset="0"/>
              <a:cs typeface="Calibri" panose="020F0502020204030204" pitchFamily="34" charset="0"/>
            </a:endParaRPr>
          </a:p>
          <a:p>
            <a:r>
              <a:rPr lang="it-IT" dirty="0">
                <a:latin typeface="Calibri Light" panose="020F0302020204030204" pitchFamily="34" charset="0"/>
                <a:ea typeface="Calibri Light" panose="020F0302020204030204" pitchFamily="34" charset="0"/>
                <a:cs typeface="Calibri Light" panose="020F0302020204030204" pitchFamily="34" charset="0"/>
              </a:rPr>
              <a:t>3 gite di un’intera giornata</a:t>
            </a:r>
            <a:br>
              <a:rPr lang="it-IT" dirty="0">
                <a:latin typeface="Calibri Light" panose="020F0302020204030204" pitchFamily="34" charset="0"/>
                <a:ea typeface="Calibri Light" panose="020F0302020204030204" pitchFamily="34" charset="0"/>
                <a:cs typeface="Calibri Light" panose="020F0302020204030204" pitchFamily="34" charset="0"/>
              </a:rPr>
            </a:br>
            <a:endParaRPr lang="it-IT" sz="500" dirty="0">
              <a:latin typeface="Calibri Light" panose="020F0302020204030204" pitchFamily="34" charset="0"/>
              <a:ea typeface="Calibri Light" panose="020F0302020204030204" pitchFamily="34" charset="0"/>
              <a:cs typeface="Calibri Light" panose="020F0302020204030204" pitchFamily="34" charset="0"/>
            </a:endParaRPr>
          </a:p>
          <a:p>
            <a:r>
              <a:rPr lang="it-IT" dirty="0">
                <a:latin typeface="Calibri Light" panose="020F0302020204030204" pitchFamily="34" charset="0"/>
                <a:ea typeface="Calibri Light" panose="020F0302020204030204" pitchFamily="34" charset="0"/>
                <a:cs typeface="Calibri Light" panose="020F0302020204030204" pitchFamily="34" charset="0"/>
              </a:rPr>
              <a:t>8 gite di mezza giornata</a:t>
            </a:r>
          </a:p>
          <a:p>
            <a:r>
              <a:rPr lang="it-IT" dirty="0">
                <a:latin typeface="Calibri Light" panose="020F0302020204030204" pitchFamily="34" charset="0"/>
                <a:ea typeface="Calibri Light" panose="020F0302020204030204" pitchFamily="34" charset="0"/>
                <a:cs typeface="Calibri Light" panose="020F0302020204030204" pitchFamily="34" charset="0"/>
              </a:rPr>
              <a:t>4 uscite serali </a:t>
            </a:r>
            <a:r>
              <a:rPr lang="it-IT">
                <a:latin typeface="Calibri Light" panose="020F0302020204030204" pitchFamily="34" charset="0"/>
                <a:ea typeface="Calibri Light" panose="020F0302020204030204" pitchFamily="34" charset="0"/>
                <a:cs typeface="Calibri Light" panose="020F0302020204030204" pitchFamily="34" charset="0"/>
              </a:rPr>
              <a:t>in città</a:t>
            </a:r>
            <a:br>
              <a:rPr lang="it-IT" dirty="0">
                <a:latin typeface="Calibri Light" panose="020F0302020204030204" pitchFamily="34" charset="0"/>
                <a:ea typeface="Calibri Light" panose="020F0302020204030204" pitchFamily="34" charset="0"/>
                <a:cs typeface="Calibri Light" panose="020F0302020204030204" pitchFamily="34" charset="0"/>
              </a:rPr>
            </a:br>
            <a:r>
              <a:rPr lang="it-IT" dirty="0">
                <a:latin typeface="Calibri Light" panose="020F0302020204030204" pitchFamily="34" charset="0"/>
                <a:ea typeface="Calibri Light" panose="020F0302020204030204" pitchFamily="34" charset="0"/>
                <a:cs typeface="Calibri Light" panose="020F0302020204030204" pitchFamily="34" charset="0"/>
              </a:rPr>
              <a:t>mirate alla scoperta della Grande Mela!!</a:t>
            </a:r>
          </a:p>
          <a:p>
            <a:pPr marL="0" indent="0" algn="l">
              <a:buNone/>
            </a:pPr>
            <a:r>
              <a:rPr lang="it-IT" sz="1400" b="0" i="1" dirty="0">
                <a:solidFill>
                  <a:srgbClr val="4A4E57"/>
                </a:solidFill>
                <a:effectLst/>
                <a:latin typeface="Nirmala UI" panose="020B0502040204020203" pitchFamily="34" charset="0"/>
                <a:ea typeface="Nirmala UI" panose="020B0502040204020203" pitchFamily="34" charset="0"/>
                <a:cs typeface="Nirmala UI" panose="020B0502040204020203" pitchFamily="34" charset="0"/>
              </a:rPr>
              <a:t>Le gite potrebbero subire lievi variazioni prima della partenza.</a:t>
            </a:r>
            <a:br>
              <a:rPr lang="it-IT" sz="1400" b="0" i="0" dirty="0">
                <a:solidFill>
                  <a:srgbClr val="4A4E57"/>
                </a:solidFill>
                <a:effectLst/>
                <a:latin typeface="Nirmala UI" panose="020B0502040204020203" pitchFamily="34" charset="0"/>
                <a:ea typeface="Nirmala UI" panose="020B0502040204020203" pitchFamily="34" charset="0"/>
                <a:cs typeface="Nirmala UI" panose="020B0502040204020203" pitchFamily="34" charset="0"/>
              </a:rPr>
            </a:br>
            <a:r>
              <a:rPr lang="it-IT" sz="1400" b="0" i="1" dirty="0">
                <a:solidFill>
                  <a:srgbClr val="4A4E57"/>
                </a:solidFill>
                <a:effectLst/>
                <a:latin typeface="Nirmala UI" panose="020B0502040204020203" pitchFamily="34" charset="0"/>
                <a:ea typeface="Nirmala UI" panose="020B0502040204020203" pitchFamily="34" charset="0"/>
                <a:cs typeface="Nirmala UI" panose="020B0502040204020203" pitchFamily="34" charset="0"/>
              </a:rPr>
              <a:t>Il programma definitivo verrà consegnato ai Capigruppo all’arrivo in loco.</a:t>
            </a:r>
            <a:endParaRPr lang="it-IT" sz="1400" b="0" i="0" dirty="0">
              <a:solidFill>
                <a:srgbClr val="4A4E57"/>
              </a:solidFill>
              <a:effectLst/>
              <a:latin typeface="Nirmala UI" panose="020B0502040204020203" pitchFamily="34" charset="0"/>
              <a:ea typeface="Nirmala UI" panose="020B0502040204020203" pitchFamily="34" charset="0"/>
              <a:cs typeface="Nirmala UI" panose="020B0502040204020203" pitchFamily="34" charset="0"/>
            </a:endParaRPr>
          </a:p>
          <a:p>
            <a:pPr marL="0" indent="0">
              <a:buNone/>
            </a:pPr>
            <a:endParaRPr lang="it-IT" dirty="0">
              <a:latin typeface="Calibri Light" panose="020F0302020204030204" pitchFamily="34" charset="0"/>
              <a:ea typeface="Calibri Light" panose="020F0302020204030204" pitchFamily="34" charset="0"/>
              <a:cs typeface="Calibri Light" panose="020F0302020204030204" pitchFamily="34" charset="0"/>
            </a:endParaRPr>
          </a:p>
        </p:txBody>
      </p:sp>
      <p:pic>
        <p:nvPicPr>
          <p:cNvPr id="6" name="Immagine 5" descr="Immagine che contiene disegno, vestiti, schizzo, cartone animato&#10;&#10;Descrizione generata automaticamente">
            <a:extLst>
              <a:ext uri="{FF2B5EF4-FFF2-40B4-BE49-F238E27FC236}">
                <a16:creationId xmlns:a16="http://schemas.microsoft.com/office/drawing/2014/main" id="{A7118488-D06F-9902-C29E-F3CBDA3DD04A}"/>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751441" y="2147415"/>
            <a:ext cx="1433051" cy="1433051"/>
          </a:xfrm>
          <a:prstGeom prst="rect">
            <a:avLst/>
          </a:prstGeom>
        </p:spPr>
      </p:pic>
      <p:pic>
        <p:nvPicPr>
          <p:cNvPr id="2" name="Picture 2" descr="I 15 parchi più belli di New York: non solo Central Park">
            <a:extLst>
              <a:ext uri="{FF2B5EF4-FFF2-40B4-BE49-F238E27FC236}">
                <a16:creationId xmlns:a16="http://schemas.microsoft.com/office/drawing/2014/main" id="{4C2AB68A-AEC4-8415-FB71-CBC4412D314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02383" y="1144899"/>
            <a:ext cx="5160352" cy="343808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16130011"/>
      </p:ext>
    </p:extLst>
  </p:cSld>
  <p:clrMapOvr>
    <a:masterClrMapping/>
  </p:clrMapOvr>
  <p:transition spd="slow">
    <p:wipe/>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04AA503-029D-97FA-8E99-98C5B0015C74}"/>
            </a:ext>
          </a:extLst>
        </p:cNvPr>
        <p:cNvGrpSpPr/>
        <p:nvPr/>
      </p:nvGrpSpPr>
      <p:grpSpPr>
        <a:xfrm>
          <a:off x="0" y="0"/>
          <a:ext cx="0" cy="0"/>
          <a:chOff x="0" y="0"/>
          <a:chExt cx="0" cy="0"/>
        </a:xfrm>
      </p:grpSpPr>
      <p:sp>
        <p:nvSpPr>
          <p:cNvPr id="3" name="Segnaposto contenuto 2">
            <a:extLst>
              <a:ext uri="{FF2B5EF4-FFF2-40B4-BE49-F238E27FC236}">
                <a16:creationId xmlns:a16="http://schemas.microsoft.com/office/drawing/2014/main" id="{88C82C91-B894-2A1B-9F39-98757058FAC3}"/>
              </a:ext>
            </a:extLst>
          </p:cNvPr>
          <p:cNvSpPr>
            <a:spLocks noGrp="1"/>
          </p:cNvSpPr>
          <p:nvPr>
            <p:ph idx="1"/>
          </p:nvPr>
        </p:nvSpPr>
        <p:spPr>
          <a:xfrm>
            <a:off x="511581" y="732945"/>
            <a:ext cx="4124184" cy="4232345"/>
          </a:xfrm>
        </p:spPr>
        <p:txBody>
          <a:bodyPr>
            <a:normAutofit fontScale="70000" lnSpcReduction="20000"/>
          </a:bodyPr>
          <a:lstStyle/>
          <a:p>
            <a:pPr marL="0" indent="0">
              <a:buNone/>
            </a:pPr>
            <a:r>
              <a:rPr lang="it-IT" sz="3400" u="sng" dirty="0">
                <a:latin typeface="Calibri" panose="020F0502020204030204" pitchFamily="34" charset="0"/>
                <a:ea typeface="Calibri" panose="020F0502020204030204" pitchFamily="34" charset="0"/>
                <a:cs typeface="Calibri" panose="020F0502020204030204" pitchFamily="34" charset="0"/>
              </a:rPr>
              <a:t>NEW YORK:</a:t>
            </a:r>
            <a:br>
              <a:rPr lang="it-IT" sz="2600" u="sng" dirty="0">
                <a:latin typeface="Calibri" panose="020F0502020204030204" pitchFamily="34" charset="0"/>
                <a:ea typeface="Calibri" panose="020F0502020204030204" pitchFamily="34" charset="0"/>
                <a:cs typeface="Calibri" panose="020F0502020204030204" pitchFamily="34" charset="0"/>
              </a:rPr>
            </a:br>
            <a:endParaRPr lang="it-IT" sz="2600" u="sng" dirty="0">
              <a:latin typeface="Calibri" panose="020F0502020204030204" pitchFamily="34" charset="0"/>
              <a:ea typeface="Calibri" panose="020F0502020204030204" pitchFamily="34" charset="0"/>
              <a:cs typeface="Calibri" panose="020F0502020204030204" pitchFamily="34" charset="0"/>
            </a:endParaRPr>
          </a:p>
          <a:p>
            <a:r>
              <a:rPr lang="it-IT" sz="2900" dirty="0">
                <a:solidFill>
                  <a:srgbClr val="202122"/>
                </a:solidFill>
                <a:latin typeface="Calibri Light" panose="020F0302020204030204" pitchFamily="34" charset="0"/>
                <a:ea typeface="Calibri Light" panose="020F0302020204030204" pitchFamily="34" charset="0"/>
                <a:cs typeface="Calibri Light" panose="020F0302020204030204" pitchFamily="34" charset="0"/>
              </a:rPr>
              <a:t>V</a:t>
            </a:r>
            <a:r>
              <a:rPr lang="it-IT" sz="2900" i="0" dirty="0">
                <a:solidFill>
                  <a:srgbClr val="202122"/>
                </a:solidFill>
                <a:effectLst/>
                <a:latin typeface="Calibri Light" panose="020F0302020204030204" pitchFamily="34" charset="0"/>
                <a:ea typeface="Calibri Light" panose="020F0302020204030204" pitchFamily="34" charset="0"/>
                <a:cs typeface="Calibri Light" panose="020F0302020204030204" pitchFamily="34" charset="0"/>
              </a:rPr>
              <a:t>isita della Statua della Libertà  e di Ellis Island</a:t>
            </a:r>
            <a:r>
              <a:rPr lang="it-IT" sz="2900" dirty="0">
                <a:solidFill>
                  <a:srgbClr val="202122"/>
                </a:solidFill>
                <a:latin typeface="Calibri Light" panose="020F0302020204030204" pitchFamily="34" charset="0"/>
                <a:ea typeface="Calibri Light" panose="020F0302020204030204" pitchFamily="34" charset="0"/>
                <a:cs typeface="Calibri Light" panose="020F0302020204030204" pitchFamily="34" charset="0"/>
              </a:rPr>
              <a:t> (ingresso incluso)</a:t>
            </a:r>
            <a:br>
              <a:rPr lang="it-IT" sz="2900" i="0" dirty="0">
                <a:solidFill>
                  <a:srgbClr val="202122"/>
                </a:solidFill>
                <a:effectLst/>
                <a:latin typeface="Calibri Light" panose="020F0302020204030204" pitchFamily="34" charset="0"/>
                <a:ea typeface="Calibri Light" panose="020F0302020204030204" pitchFamily="34" charset="0"/>
                <a:cs typeface="Calibri Light" panose="020F0302020204030204" pitchFamily="34" charset="0"/>
              </a:rPr>
            </a:br>
            <a:r>
              <a:rPr lang="it-IT" sz="2900" b="0" i="0" dirty="0">
                <a:solidFill>
                  <a:srgbClr val="202122"/>
                </a:solidFill>
                <a:effectLst/>
                <a:latin typeface="Calibri Light" panose="020F0302020204030204" pitchFamily="34" charset="0"/>
                <a:ea typeface="Calibri Light" panose="020F0302020204030204" pitchFamily="34" charset="0"/>
                <a:cs typeface="Calibri Light" panose="020F0302020204030204" pitchFamily="34" charset="0"/>
              </a:rPr>
              <a:t>La </a:t>
            </a:r>
            <a:r>
              <a:rPr lang="it-IT" sz="2900" b="1" i="0" dirty="0">
                <a:solidFill>
                  <a:srgbClr val="202122"/>
                </a:solidFill>
                <a:effectLst/>
                <a:latin typeface="Calibri Light" panose="020F0302020204030204" pitchFamily="34" charset="0"/>
                <a:ea typeface="Calibri Light" panose="020F0302020204030204" pitchFamily="34" charset="0"/>
                <a:cs typeface="Calibri Light" panose="020F0302020204030204" pitchFamily="34" charset="0"/>
              </a:rPr>
              <a:t>Statua della Libertà</a:t>
            </a:r>
            <a:r>
              <a:rPr lang="it-IT" sz="2900" dirty="0">
                <a:solidFill>
                  <a:srgbClr val="202122"/>
                </a:solidFill>
                <a:latin typeface="Calibri Light" panose="020F0302020204030204" pitchFamily="34" charset="0"/>
                <a:ea typeface="Calibri Light" panose="020F0302020204030204" pitchFamily="34" charset="0"/>
                <a:cs typeface="Calibri Light" panose="020F0302020204030204" pitchFamily="34" charset="0"/>
              </a:rPr>
              <a:t>, </a:t>
            </a:r>
            <a:r>
              <a:rPr lang="it-IT" sz="2900" b="0" i="0" dirty="0">
                <a:solidFill>
                  <a:srgbClr val="202122"/>
                </a:solidFill>
                <a:effectLst/>
                <a:latin typeface="Calibri Light" panose="020F0302020204030204" pitchFamily="34" charset="0"/>
                <a:ea typeface="Calibri Light" panose="020F0302020204030204" pitchFamily="34" charset="0"/>
                <a:cs typeface="Calibri Light" panose="020F0302020204030204" pitchFamily="34" charset="0"/>
              </a:rPr>
              <a:t>il cui nome completo è </a:t>
            </a:r>
            <a:r>
              <a:rPr lang="it-IT" sz="2900" b="1" i="0" dirty="0">
                <a:solidFill>
                  <a:srgbClr val="202122"/>
                </a:solidFill>
                <a:effectLst/>
                <a:latin typeface="Calibri Light" panose="020F0302020204030204" pitchFamily="34" charset="0"/>
                <a:ea typeface="Calibri Light" panose="020F0302020204030204" pitchFamily="34" charset="0"/>
                <a:cs typeface="Calibri Light" panose="020F0302020204030204" pitchFamily="34" charset="0"/>
              </a:rPr>
              <a:t>la Libertà che illumina il mondo,</a:t>
            </a:r>
            <a:r>
              <a:rPr lang="it-IT" sz="2900" b="0" i="0" dirty="0">
                <a:solidFill>
                  <a:srgbClr val="202122"/>
                </a:solidFill>
                <a:effectLst/>
                <a:latin typeface="Calibri Light" panose="020F0302020204030204" pitchFamily="34" charset="0"/>
                <a:ea typeface="Calibri Light" panose="020F0302020204030204" pitchFamily="34" charset="0"/>
                <a:cs typeface="Calibri Light" panose="020F0302020204030204" pitchFamily="34" charset="0"/>
              </a:rPr>
              <a:t> è un simbolo di </a:t>
            </a:r>
            <a:r>
              <a:rPr lang="it-IT" sz="2900" b="0" i="0" u="none" strike="noStrike" dirty="0">
                <a:solidFill>
                  <a:srgbClr val="0645AD"/>
                </a:solidFill>
                <a:effectLst/>
                <a:latin typeface="Calibri Light" panose="020F0302020204030204" pitchFamily="34" charset="0"/>
                <a:ea typeface="Calibri Light" panose="020F0302020204030204" pitchFamily="34" charset="0"/>
                <a:cs typeface="Calibri Light" panose="020F0302020204030204" pitchFamily="34" charset="0"/>
                <a:hlinkClick r:id="rId2" tooltip="New York"/>
              </a:rPr>
              <a:t>New York</a:t>
            </a:r>
            <a:r>
              <a:rPr lang="it-IT" sz="2900" b="0" i="0" dirty="0">
                <a:solidFill>
                  <a:srgbClr val="202122"/>
                </a:solidFill>
                <a:effectLst/>
                <a:latin typeface="Calibri Light" panose="020F0302020204030204" pitchFamily="34" charset="0"/>
                <a:ea typeface="Calibri Light" panose="020F0302020204030204" pitchFamily="34" charset="0"/>
                <a:cs typeface="Calibri Light" panose="020F0302020204030204" pitchFamily="34" charset="0"/>
              </a:rPr>
              <a:t> e degli interi </a:t>
            </a:r>
            <a:r>
              <a:rPr lang="it-IT" sz="2900" b="0" i="0" u="none" strike="noStrike" dirty="0">
                <a:solidFill>
                  <a:schemeClr val="tx1"/>
                </a:solidFill>
                <a:effectLst/>
                <a:latin typeface="Calibri Light" panose="020F0302020204030204" pitchFamily="34" charset="0"/>
                <a:ea typeface="Calibri Light" panose="020F0302020204030204" pitchFamily="34" charset="0"/>
                <a:cs typeface="Calibri Light" panose="020F0302020204030204" pitchFamily="34" charset="0"/>
              </a:rPr>
              <a:t>Stati Uniti d'America</a:t>
            </a:r>
            <a:r>
              <a:rPr lang="it-IT" sz="2900" b="0" i="0" dirty="0">
                <a:solidFill>
                  <a:srgbClr val="202122"/>
                </a:solidFill>
                <a:effectLst/>
                <a:latin typeface="Calibri Light" panose="020F0302020204030204" pitchFamily="34" charset="0"/>
                <a:ea typeface="Calibri Light" panose="020F0302020204030204" pitchFamily="34" charset="0"/>
                <a:cs typeface="Calibri Light" panose="020F0302020204030204" pitchFamily="34" charset="0"/>
              </a:rPr>
              <a:t>, uno dei monumenti più importanti e conosciuti al mondo. È situata </a:t>
            </a:r>
            <a:r>
              <a:rPr lang="it-IT" sz="2900" b="0" i="0" dirty="0">
                <a:solidFill>
                  <a:schemeClr val="tx1"/>
                </a:solidFill>
                <a:effectLst/>
                <a:latin typeface="Calibri Light" panose="020F0302020204030204" pitchFamily="34" charset="0"/>
                <a:ea typeface="Calibri Light" panose="020F0302020204030204" pitchFamily="34" charset="0"/>
                <a:cs typeface="Calibri Light" panose="020F0302020204030204" pitchFamily="34" charset="0"/>
              </a:rPr>
              <a:t>all'entrata del </a:t>
            </a:r>
            <a:r>
              <a:rPr lang="it-IT" sz="2900" b="0" i="0" u="none" strike="noStrike" dirty="0">
                <a:solidFill>
                  <a:schemeClr val="tx1"/>
                </a:solidFill>
                <a:effectLst/>
                <a:latin typeface="Calibri Light" panose="020F0302020204030204" pitchFamily="34" charset="0"/>
                <a:ea typeface="Calibri Light" panose="020F0302020204030204" pitchFamily="34" charset="0"/>
                <a:cs typeface="Calibri Light" panose="020F0302020204030204" pitchFamily="34" charset="0"/>
              </a:rPr>
              <a:t>porto</a:t>
            </a:r>
            <a:r>
              <a:rPr lang="it-IT" sz="2900" b="0" i="0" dirty="0">
                <a:solidFill>
                  <a:schemeClr val="tx1"/>
                </a:solidFill>
                <a:effectLst/>
                <a:latin typeface="Calibri Light" panose="020F0302020204030204" pitchFamily="34" charset="0"/>
                <a:ea typeface="Calibri Light" panose="020F0302020204030204" pitchFamily="34" charset="0"/>
                <a:cs typeface="Calibri Light" panose="020F0302020204030204" pitchFamily="34" charset="0"/>
              </a:rPr>
              <a:t> sul fiume </a:t>
            </a:r>
            <a:r>
              <a:rPr lang="it-IT" sz="2900" b="0" i="0" u="none" strike="noStrike" dirty="0">
                <a:solidFill>
                  <a:schemeClr val="tx1"/>
                </a:solidFill>
                <a:effectLst/>
                <a:latin typeface="Calibri Light" panose="020F0302020204030204" pitchFamily="34" charset="0"/>
                <a:ea typeface="Calibri Light" panose="020F0302020204030204" pitchFamily="34" charset="0"/>
                <a:cs typeface="Calibri Light" panose="020F0302020204030204" pitchFamily="34" charset="0"/>
              </a:rPr>
              <a:t>Hudson</a:t>
            </a:r>
            <a:r>
              <a:rPr lang="it-IT" sz="2900" b="0" i="0" dirty="0">
                <a:solidFill>
                  <a:schemeClr val="tx1"/>
                </a:solidFill>
                <a:effectLst/>
                <a:latin typeface="Calibri Light" panose="020F0302020204030204" pitchFamily="34" charset="0"/>
                <a:ea typeface="Calibri Light" panose="020F0302020204030204" pitchFamily="34" charset="0"/>
                <a:cs typeface="Calibri Light" panose="020F0302020204030204" pitchFamily="34" charset="0"/>
              </a:rPr>
              <a:t> al centro della baia di </a:t>
            </a:r>
            <a:r>
              <a:rPr lang="it-IT" sz="2900" b="0" i="0" u="none" strike="noStrike" dirty="0">
                <a:solidFill>
                  <a:schemeClr val="tx1"/>
                </a:solidFill>
                <a:effectLst/>
                <a:latin typeface="Calibri Light" panose="020F0302020204030204" pitchFamily="34" charset="0"/>
                <a:ea typeface="Calibri Light" panose="020F0302020204030204" pitchFamily="34" charset="0"/>
                <a:cs typeface="Calibri Light" panose="020F0302020204030204" pitchFamily="34" charset="0"/>
              </a:rPr>
              <a:t>Manhattan</a:t>
            </a:r>
            <a:r>
              <a:rPr lang="it-IT" sz="2900" b="0" i="0" dirty="0">
                <a:solidFill>
                  <a:schemeClr val="tx1"/>
                </a:solidFill>
                <a:effectLst/>
                <a:latin typeface="Calibri Light" panose="020F0302020204030204" pitchFamily="34" charset="0"/>
                <a:ea typeface="Calibri Light" panose="020F0302020204030204" pitchFamily="34" charset="0"/>
                <a:cs typeface="Calibri Light" panose="020F0302020204030204" pitchFamily="34" charset="0"/>
              </a:rPr>
              <a:t>, sulla rocciosa </a:t>
            </a:r>
            <a:r>
              <a:rPr lang="it-IT" sz="2900" b="0" i="0" u="none" strike="noStrike" dirty="0">
                <a:solidFill>
                  <a:schemeClr val="tx1"/>
                </a:solidFill>
                <a:effectLst/>
                <a:latin typeface="Calibri Light" panose="020F0302020204030204" pitchFamily="34" charset="0"/>
                <a:ea typeface="Calibri Light" panose="020F0302020204030204" pitchFamily="34" charset="0"/>
                <a:cs typeface="Calibri Light" panose="020F0302020204030204" pitchFamily="34" charset="0"/>
              </a:rPr>
              <a:t>Liberty Island</a:t>
            </a:r>
            <a:r>
              <a:rPr lang="it-IT" sz="2900" b="0" i="0" dirty="0">
                <a:solidFill>
                  <a:schemeClr val="tx1"/>
                </a:solidFill>
                <a:effectLst/>
                <a:latin typeface="Calibri Light" panose="020F0302020204030204" pitchFamily="34" charset="0"/>
                <a:ea typeface="Calibri Light" panose="020F0302020204030204" pitchFamily="34" charset="0"/>
                <a:cs typeface="Calibri Light" panose="020F0302020204030204" pitchFamily="34" charset="0"/>
              </a:rPr>
              <a:t>.</a:t>
            </a:r>
            <a:endParaRPr lang="it-IT" sz="2900" dirty="0">
              <a:solidFill>
                <a:schemeClr val="tx1"/>
              </a:solidFill>
              <a:latin typeface="Calibri Light" panose="020F0302020204030204" pitchFamily="34" charset="0"/>
              <a:ea typeface="Calibri Light" panose="020F0302020204030204" pitchFamily="34" charset="0"/>
              <a:cs typeface="Calibri Light" panose="020F0302020204030204" pitchFamily="34" charset="0"/>
            </a:endParaRPr>
          </a:p>
        </p:txBody>
      </p:sp>
      <p:pic>
        <p:nvPicPr>
          <p:cNvPr id="3074" name="Picture 2" descr="undefined">
            <a:extLst>
              <a:ext uri="{FF2B5EF4-FFF2-40B4-BE49-F238E27FC236}">
                <a16:creationId xmlns:a16="http://schemas.microsoft.com/office/drawing/2014/main" id="{BB13F0AE-288D-7163-143B-757D019A5FE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83549" y="892498"/>
            <a:ext cx="1743746" cy="3913238"/>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a:extLst>
              <a:ext uri="{FF2B5EF4-FFF2-40B4-BE49-F238E27FC236}">
                <a16:creationId xmlns:a16="http://schemas.microsoft.com/office/drawing/2014/main" id="{56882FC6-03F4-A77C-FD52-F0F3298CEBBE}"/>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675079" y="1384521"/>
            <a:ext cx="5112160" cy="342121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46339978"/>
      </p:ext>
    </p:extLst>
  </p:cSld>
  <p:clrMapOvr>
    <a:masterClrMapping/>
  </p:clrMapOvr>
  <p:transition spd="slow">
    <p:push dir="u"/>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A8744E6-6550-503B-6CB1-660749896B67}"/>
            </a:ext>
          </a:extLst>
        </p:cNvPr>
        <p:cNvGrpSpPr/>
        <p:nvPr/>
      </p:nvGrpSpPr>
      <p:grpSpPr>
        <a:xfrm>
          <a:off x="0" y="0"/>
          <a:ext cx="0" cy="0"/>
          <a:chOff x="0" y="0"/>
          <a:chExt cx="0" cy="0"/>
        </a:xfrm>
      </p:grpSpPr>
      <p:sp>
        <p:nvSpPr>
          <p:cNvPr id="3" name="Segnaposto contenuto 2">
            <a:extLst>
              <a:ext uri="{FF2B5EF4-FFF2-40B4-BE49-F238E27FC236}">
                <a16:creationId xmlns:a16="http://schemas.microsoft.com/office/drawing/2014/main" id="{FCE3D70D-8718-80EF-6C18-5FA28D82B74F}"/>
              </a:ext>
            </a:extLst>
          </p:cNvPr>
          <p:cNvSpPr>
            <a:spLocks noGrp="1"/>
          </p:cNvSpPr>
          <p:nvPr>
            <p:ph idx="1"/>
          </p:nvPr>
        </p:nvSpPr>
        <p:spPr>
          <a:xfrm>
            <a:off x="511581" y="732945"/>
            <a:ext cx="4124184" cy="4232345"/>
          </a:xfrm>
        </p:spPr>
        <p:txBody>
          <a:bodyPr>
            <a:normAutofit lnSpcReduction="10000"/>
          </a:bodyPr>
          <a:lstStyle/>
          <a:p>
            <a:pPr marL="0" indent="0">
              <a:buNone/>
            </a:pPr>
            <a:r>
              <a:rPr lang="it-IT" sz="3400" u="sng" dirty="0">
                <a:latin typeface="Calibri" panose="020F0502020204030204" pitchFamily="34" charset="0"/>
                <a:ea typeface="Calibri" panose="020F0502020204030204" pitchFamily="34" charset="0"/>
                <a:cs typeface="Calibri" panose="020F0502020204030204" pitchFamily="34" charset="0"/>
              </a:rPr>
              <a:t>NEW YORK:</a:t>
            </a:r>
            <a:br>
              <a:rPr lang="it-IT" sz="2600" u="sng" dirty="0">
                <a:latin typeface="Calibri" panose="020F0502020204030204" pitchFamily="34" charset="0"/>
                <a:ea typeface="Calibri" panose="020F0502020204030204" pitchFamily="34" charset="0"/>
                <a:cs typeface="Calibri" panose="020F0502020204030204" pitchFamily="34" charset="0"/>
              </a:rPr>
            </a:br>
            <a:endParaRPr lang="it-IT" sz="2600" u="sng" dirty="0">
              <a:latin typeface="Calibri" panose="020F0502020204030204" pitchFamily="34" charset="0"/>
              <a:ea typeface="Calibri" panose="020F0502020204030204" pitchFamily="34" charset="0"/>
              <a:cs typeface="Calibri" panose="020F0502020204030204" pitchFamily="34" charset="0"/>
            </a:endParaRPr>
          </a:p>
          <a:p>
            <a:r>
              <a:rPr lang="en-US" sz="2200" b="1" dirty="0">
                <a:solidFill>
                  <a:srgbClr val="202122"/>
                </a:solidFill>
                <a:latin typeface="Calibri Light" panose="020F0302020204030204" pitchFamily="34" charset="0"/>
                <a:ea typeface="Calibri Light" panose="020F0302020204030204" pitchFamily="34" charset="0"/>
                <a:cs typeface="Calibri Light" panose="020F0302020204030204" pitchFamily="34" charset="0"/>
              </a:rPr>
              <a:t>American Museum of Natural History </a:t>
            </a:r>
            <a:r>
              <a:rPr lang="en-US" sz="2200" dirty="0">
                <a:solidFill>
                  <a:srgbClr val="202122"/>
                </a:solidFill>
                <a:latin typeface="Calibri Light" panose="020F0302020204030204" pitchFamily="34" charset="0"/>
                <a:ea typeface="Calibri Light" panose="020F0302020204030204" pitchFamily="34" charset="0"/>
                <a:cs typeface="Calibri Light" panose="020F0302020204030204" pitchFamily="34" charset="0"/>
              </a:rPr>
              <a:t>(</a:t>
            </a:r>
            <a:r>
              <a:rPr lang="en-US" sz="2200" dirty="0" err="1">
                <a:solidFill>
                  <a:srgbClr val="202122"/>
                </a:solidFill>
                <a:latin typeface="Calibri Light" panose="020F0302020204030204" pitchFamily="34" charset="0"/>
                <a:ea typeface="Calibri Light" panose="020F0302020204030204" pitchFamily="34" charset="0"/>
                <a:cs typeface="Calibri Light" panose="020F0302020204030204" pitchFamily="34" charset="0"/>
              </a:rPr>
              <a:t>ingresso</a:t>
            </a:r>
            <a:r>
              <a:rPr lang="en-US" sz="2200" dirty="0">
                <a:solidFill>
                  <a:srgbClr val="202122"/>
                </a:solidFill>
                <a:latin typeface="Calibri Light" panose="020F0302020204030204" pitchFamily="34" charset="0"/>
                <a:ea typeface="Calibri Light" panose="020F0302020204030204" pitchFamily="34" charset="0"/>
                <a:cs typeface="Calibri Light" panose="020F0302020204030204" pitchFamily="34" charset="0"/>
              </a:rPr>
              <a:t/>
            </a:r>
            <a:r>
              <a:rPr lang="en-US" sz="2200" dirty="0" err="1">
                <a:solidFill>
                  <a:srgbClr val="202122"/>
                </a:solidFill>
                <a:latin typeface="Calibri Light" panose="020F0302020204030204" pitchFamily="34" charset="0"/>
                <a:ea typeface="Calibri Light" panose="020F0302020204030204" pitchFamily="34" charset="0"/>
                <a:cs typeface="Calibri Light" panose="020F0302020204030204" pitchFamily="34" charset="0"/>
              </a:rPr>
              <a:t>incluso</a:t>
            </a:r>
            <a:r>
              <a:rPr lang="en-US" sz="2200" dirty="0">
                <a:solidFill>
                  <a:srgbClr val="202122"/>
                </a:solidFill>
                <a:latin typeface="Calibri Light" panose="020F0302020204030204" pitchFamily="34" charset="0"/>
                <a:ea typeface="Calibri Light" panose="020F0302020204030204" pitchFamily="34" charset="0"/>
                <a:cs typeface="Calibri Light" panose="020F0302020204030204" pitchFamily="34" charset="0"/>
              </a:rPr>
              <a:t>) </a:t>
            </a:r>
            <a:r>
              <a:rPr lang="it-IT" sz="2200" dirty="0">
                <a:solidFill>
                  <a:srgbClr val="202122"/>
                </a:solidFill>
                <a:latin typeface="Calibri Light" panose="020F0302020204030204" pitchFamily="34" charset="0"/>
                <a:ea typeface="Calibri Light" panose="020F0302020204030204" pitchFamily="34" charset="0"/>
                <a:cs typeface="Calibri Light" panose="020F0302020204030204" pitchFamily="34" charset="0"/>
              </a:rPr>
              <a:t>è uno dei principali musei di New York. Situato nell'Upper West Side di Manhattan, sulla Central Park West, fra la 79ª Strada e il Central Park, può sicuramente annoverarsi fra i maggiori musei di storia naturale del </a:t>
            </a:r>
            <a:r>
              <a:rPr lang="it-IT" sz="2200">
                <a:solidFill>
                  <a:srgbClr val="202122"/>
                </a:solidFill>
                <a:latin typeface="Calibri Light" panose="020F0302020204030204" pitchFamily="34" charset="0"/>
                <a:ea typeface="Calibri Light" panose="020F0302020204030204" pitchFamily="34" charset="0"/>
                <a:cs typeface="Calibri Light" panose="020F0302020204030204" pitchFamily="34" charset="0"/>
              </a:rPr>
              <a:t>mondo.</a:t>
            </a:r>
            <a:endParaRPr lang="it-IT" sz="2200" dirty="0">
              <a:solidFill>
                <a:srgbClr val="202122"/>
              </a:solidFill>
              <a:latin typeface="Calibri Light" panose="020F0302020204030204" pitchFamily="34" charset="0"/>
              <a:ea typeface="Calibri Light" panose="020F0302020204030204" pitchFamily="34" charset="0"/>
              <a:cs typeface="Calibri Light" panose="020F0302020204030204" pitchFamily="34" charset="0"/>
            </a:endParaRPr>
          </a:p>
          <a:p>
            <a:endParaRPr lang="it-IT" sz="2900" dirty="0">
              <a:solidFill>
                <a:schemeClr val="tx1"/>
              </a:solidFill>
              <a:latin typeface="Calibri Light" panose="020F0302020204030204" pitchFamily="34" charset="0"/>
              <a:ea typeface="Calibri Light" panose="020F0302020204030204" pitchFamily="34" charset="0"/>
              <a:cs typeface="Calibri Light" panose="020F0302020204030204" pitchFamily="34" charset="0"/>
            </a:endParaRPr>
          </a:p>
        </p:txBody>
      </p:sp>
      <p:pic>
        <p:nvPicPr>
          <p:cNvPr id="1030" name="Picture 6" descr="campo divertimento campo giovani">
            <a:extLst>
              <a:ext uri="{FF2B5EF4-FFF2-40B4-BE49-F238E27FC236}">
                <a16:creationId xmlns:a16="http://schemas.microsoft.com/office/drawing/2014/main" id="{21E7926A-855F-5B57-356E-05F54B4A534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192933" y="906011"/>
            <a:ext cx="6487486" cy="364921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55396487"/>
      </p:ext>
    </p:extLst>
  </p:cSld>
  <p:clrMapOvr>
    <a:masterClrMapping/>
  </p:clrMapOvr>
  <p:transition spd="slow">
    <p:push dir="u"/>
  </p:transition>
</p:sld>
</file>

<file path=ppt/theme/theme1.xml><?xml version="1.0" encoding="utf-8"?>
<a:theme xmlns:a="http://schemas.openxmlformats.org/drawingml/2006/main" name="Dividendi">
  <a:themeElements>
    <a:clrScheme name="Dividendi">
      <a:dk1>
        <a:sysClr val="windowText" lastClr="000000"/>
      </a:dk1>
      <a:lt1>
        <a:sysClr val="window" lastClr="FFFFFF"/>
      </a:lt1>
      <a:dk2>
        <a:srgbClr val="3D3D3D"/>
      </a:dk2>
      <a:lt2>
        <a:srgbClr val="EBEBEB"/>
      </a:lt2>
      <a:accent1>
        <a:srgbClr val="366658"/>
      </a:accent1>
      <a:accent2>
        <a:srgbClr val="8CB64A"/>
      </a:accent2>
      <a:accent3>
        <a:srgbClr val="88D5A9"/>
      </a:accent3>
      <a:accent4>
        <a:srgbClr val="969FA7"/>
      </a:accent4>
      <a:accent5>
        <a:srgbClr val="E8A844"/>
      </a:accent5>
      <a:accent6>
        <a:srgbClr val="A1561F"/>
      </a:accent6>
      <a:hlink>
        <a:srgbClr val="828282"/>
      </a:hlink>
      <a:folHlink>
        <a:srgbClr val="A5A5A5"/>
      </a:folHlink>
    </a:clrScheme>
    <a:fontScheme name="Dividendi">
      <a:maj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Dividendi">
      <a:fillStyleLst>
        <a:solidFill>
          <a:schemeClr val="phClr"/>
        </a:solidFill>
        <a:gradFill rotWithShape="1">
          <a:gsLst>
            <a:gs pos="0">
              <a:schemeClr val="phClr">
                <a:tint val="68000"/>
                <a:alpha val="90000"/>
                <a:lumMod val="100000"/>
              </a:schemeClr>
            </a:gs>
            <a:gs pos="100000">
              <a:schemeClr val="phClr">
                <a:tint val="90000"/>
                <a:lumMod val="95000"/>
              </a:schemeClr>
            </a:gs>
          </a:gsLst>
          <a:lin ang="5400000" scaled="1"/>
        </a:gradFill>
        <a:gradFill rotWithShape="1">
          <a:gsLst>
            <a:gs pos="0">
              <a:schemeClr val="phClr">
                <a:tint val="98000"/>
                <a:lumMod val="110000"/>
              </a:schemeClr>
            </a:gs>
            <a:gs pos="84000">
              <a:schemeClr val="phClr">
                <a:shade val="90000"/>
                <a:lumMod val="88000"/>
              </a:schemeClr>
            </a:gs>
          </a:gsLst>
          <a:lin ang="5400000" scaled="0"/>
        </a:gradFill>
      </a:fillStyleLst>
      <a:lnStyleLst>
        <a:ln w="12700" cap="rnd" cmpd="sng" algn="ctr">
          <a:solidFill>
            <a:schemeClr val="phClr">
              <a:lumMod val="90000"/>
            </a:schemeClr>
          </a:solidFill>
          <a:prstDash val="solid"/>
        </a:ln>
        <a:ln w="22225"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55000"/>
              </a:srgbClr>
            </a:outerShdw>
          </a:effectLst>
        </a:effectStyle>
        <a:effectStyle>
          <a:effectLst>
            <a:outerShdw blurRad="88900" dist="38100" dir="5040000" rotWithShape="0">
              <a:srgbClr val="000000">
                <a:alpha val="60000"/>
              </a:srgbClr>
            </a:outerShdw>
          </a:effectLst>
          <a:scene3d>
            <a:camera prst="orthographicFront">
              <a:rot lat="0" lon="0" rev="0"/>
            </a:camera>
            <a:lightRig rig="threePt" dir="tl">
              <a:rot lat="0" lon="0" rev="1200000"/>
            </a:lightRig>
          </a:scene3d>
          <a:sp3d>
            <a:bevelT w="38100" h="50800"/>
          </a:sp3d>
        </a:effectStyle>
      </a:effectStyleLst>
      <a:bgFillStyleLst>
        <a:solidFill>
          <a:schemeClr val="phClr"/>
        </a:solidFill>
        <a:gradFill rotWithShape="1">
          <a:gsLst>
            <a:gs pos="0">
              <a:schemeClr val="phClr">
                <a:tint val="90000"/>
                <a:lumMod val="110000"/>
              </a:schemeClr>
            </a:gs>
            <a:gs pos="88000">
              <a:schemeClr val="phClr">
                <a:shade val="94000"/>
                <a:satMod val="110000"/>
                <a:lumMod val="88000"/>
              </a:schemeClr>
            </a:gs>
          </a:gsLst>
          <a:lin ang="5400000" scaled="0"/>
        </a:gradFill>
        <a:gradFill rotWithShape="1">
          <a:gsLst>
            <a:gs pos="0">
              <a:schemeClr val="phClr">
                <a:tint val="90000"/>
                <a:lumMod val="110000"/>
              </a:schemeClr>
            </a:gs>
            <a:gs pos="100000">
              <a:schemeClr val="phClr">
                <a:shade val="98000"/>
                <a:satMod val="110000"/>
                <a:lumMod val="8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Dividend" id="{9697A71B-4AB7-4A1A-BD5B-BB2D22835B57}" vid="{4BEC0EAF-CF86-4D49-B83B-56CC62D3CFF1}"/>
    </a:ext>
  </a:extLst>
</a:theme>
</file>

<file path=ppt/theme/theme2.xml><?xml version="1.0" encoding="utf-8"?>
<a:theme xmlns:a="http://schemas.openxmlformats.org/drawingml/2006/main" name="Tema di Office">
  <a:themeElements>
    <a:clrScheme name="Tema di Office">
      <a:dk1>
        <a:srgbClr val="000000"/>
      </a:dk1>
      <a:lt1>
        <a:srgbClr val="FFFFFF"/>
      </a:lt1>
      <a:dk2>
        <a:srgbClr val="A7A7A7"/>
      </a:dk2>
      <a:lt2>
        <a:srgbClr val="535353"/>
      </a:lt2>
      <a:accent1>
        <a:srgbClr val="4472C4"/>
      </a:accent1>
      <a:accent2>
        <a:srgbClr val="ED7D31"/>
      </a:accent2>
      <a:accent3>
        <a:srgbClr val="A5A5A5"/>
      </a:accent3>
      <a:accent4>
        <a:srgbClr val="FFC000"/>
      </a:accent4>
      <a:accent5>
        <a:srgbClr val="5B9BD5"/>
      </a:accent5>
      <a:accent6>
        <a:srgbClr val="70AD47"/>
      </a:accent6>
      <a:hlink>
        <a:srgbClr val="0000FF"/>
      </a:hlink>
      <a:folHlink>
        <a:srgbClr val="FF00FF"/>
      </a:folHlink>
    </a:clrScheme>
    <a:fontScheme name="Tema di Office">
      <a:majorFont>
        <a:latin typeface="Calibri"/>
        <a:ea typeface="Calibri"/>
        <a:cs typeface="Calibri"/>
      </a:majorFont>
      <a:minorFont>
        <a:latin typeface="Helvetica"/>
        <a:ea typeface="Helvetica"/>
        <a:cs typeface="Helvetica"/>
      </a:minorFont>
    </a:fontScheme>
    <a:fmtScheme name="Tema di 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12700" cap="flat">
          <a:solidFill>
            <a:schemeClr val="accent1"/>
          </a:solidFill>
          <a:prstDash val="solid"/>
          <a:miter lim="800000"/>
        </a:ln>
        <a:effectLst/>
        <a:sp3d/>
      </a:spPr>
      <a:bodyPr rot="0" spcFirstLastPara="1" vertOverflow="overflow" horzOverflow="overflow" vert="horz" wrap="square" lIns="45719" tIns="45719" rIns="45719" bIns="45719" numCol="1" spcCol="38100" rtlCol="0" anchor="ctr">
        <a:spAutoFit/>
      </a:bodyPr>
      <a:lstStyle>
        <a:def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12700" cap="flat">
          <a:solidFill>
            <a:schemeClr val="accent1"/>
          </a:solidFill>
          <a:prstDash val="solid"/>
          <a:miter lim="8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45719" tIns="45719" rIns="45719" bIns="45719" numCol="1" spcCol="38100" rtlCol="0" anchor="t">
        <a:spAutoFit/>
      </a:bodyPr>
      <a:lstStyle>
        <a:def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docProps/app.xml><?xml version="1.0" encoding="utf-8"?>
<Properties xmlns="http://schemas.openxmlformats.org/officeDocument/2006/extended-properties" xmlns:vt="http://schemas.openxmlformats.org/officeDocument/2006/docPropsVTypes">
  <Template>Dividendi</Template>
  <TotalTime>0</TotalTime>
  <Words>1047</Words>
  <Application>Microsoft Office PowerPoint</Application>
  <PresentationFormat>Widescreen</PresentationFormat>
  <Paragraphs>76</Paragraphs>
  <Slides>16</Slides>
  <Notes>0</Notes>
  <HiddenSlides>0</HiddenSlides>
  <MMClips>0</MMClips>
  <ScaleCrop>false</ScaleCrop>
  <HeadingPairs>
    <vt:vector size="6" baseType="variant">
      <vt:variant>
        <vt:lpstr>Caratteri utilizzati</vt:lpstr>
      </vt:variant>
      <vt:variant>
        <vt:i4>9</vt:i4>
      </vt:variant>
      <vt:variant>
        <vt:lpstr>Tema</vt:lpstr>
      </vt:variant>
      <vt:variant>
        <vt:i4>1</vt:i4>
      </vt:variant>
      <vt:variant>
        <vt:lpstr>Titoli diapositive</vt:lpstr>
      </vt:variant>
      <vt:variant>
        <vt:i4>16</vt:i4>
      </vt:variant>
    </vt:vector>
  </HeadingPairs>
  <TitlesOfParts>
    <vt:vector size="26" baseType="lpstr">
      <vt:lpstr>Aptos</vt:lpstr>
      <vt:lpstr>Calibri</vt:lpstr>
      <vt:lpstr>Calibri Light</vt:lpstr>
      <vt:lpstr>Cavolini</vt:lpstr>
      <vt:lpstr>Gill Sans MT</vt:lpstr>
      <vt:lpstr>Nirmala UI</vt:lpstr>
      <vt:lpstr>Segoe UI Emoji</vt:lpstr>
      <vt:lpstr>Symbol</vt:lpstr>
      <vt:lpstr>Wingdings 2</vt:lpstr>
      <vt:lpstr>Dividendi</vt:lpstr>
      <vt:lpstr>Presentazione standard di PowerPoint</vt:lpstr>
      <vt:lpstr>NEW YORK COLUMBIA UNIVERSITY 2026</vt:lpstr>
      <vt:lpstr>Presentazione standard di PowerPoint</vt:lpstr>
      <vt:lpstr>.</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NEW YORK COLUMBIA </vt:lpstr>
      <vt:lpstr>COME ISCRIVERSI</vt:lpstr>
      <vt:lpstr>OFFERTE SPECIALI</vt:lpstr>
      <vt:lpstr>OFFERTE SPECIALI</vt:lpstr>
      <vt:lpstr>OFFERTE SPECIALI</vt:lpstr>
      <vt:lpstr>Presentazione standard di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Presentazione standard di PowerPoint</dc:title>
  <cp:lastModifiedBy>Chiara Olivari</cp:lastModifiedBy>
  <cp:revision>1</cp:revision>
  <dcterms:modified xsi:type="dcterms:W3CDTF">2025-10-22T08:33:07Z</dcterms:modified>
</cp:coreProperties>
</file>