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1"/>
  </p:sldMasterIdLst>
  <p:notesMasterIdLst>
    <p:notesMasterId r:id="rId18"/>
  </p:notesMasterIdLst>
  <p:sldIdLst>
    <p:sldId id="295" r:id="rId2"/>
    <p:sldId id="291" r:id="rId3"/>
    <p:sldId id="258" r:id="rId4"/>
    <p:sldId id="257" r:id="rId5"/>
    <p:sldId id="260" r:id="rId6"/>
    <p:sldId id="259" r:id="rId7"/>
    <p:sldId id="269" r:id="rId8"/>
    <p:sldId id="268" r:id="rId9"/>
    <p:sldId id="300" r:id="rId10"/>
    <p:sldId id="299" r:id="rId11"/>
    <p:sldId id="296" r:id="rId12"/>
    <p:sldId id="297" r:id="rId13"/>
    <p:sldId id="298" r:id="rId14"/>
    <p:sldId id="302" r:id="rId15"/>
    <p:sldId id="304"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D26F4F-657C-460D-9CA9-30FE67F8584E}" v="1" dt="2025-10-21T08:35:09.43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Olivari" userId="edfae4be-953d-49a8-a71a-db0ec21c9cb9" providerId="ADAL" clId="{49F5596D-94F9-46C7-8EC7-390F1C93B0A6}"/>
    <pc:docChg chg="undo custSel modSld">
      <pc:chgData name="Chiara Olivari" userId="edfae4be-953d-49a8-a71a-db0ec21c9cb9" providerId="ADAL" clId="{49F5596D-94F9-46C7-8EC7-390F1C93B0A6}" dt="2025-10-21T08:38:11.347" v="37" actId="20577"/>
      <pc:docMkLst>
        <pc:docMk/>
      </pc:docMkLst>
      <pc:sldChg chg="modSp mod">
        <pc:chgData name="Chiara Olivari" userId="edfae4be-953d-49a8-a71a-db0ec21c9cb9" providerId="ADAL" clId="{49F5596D-94F9-46C7-8EC7-390F1C93B0A6}" dt="2025-10-21T08:37:44.995" v="36" actId="20577"/>
        <pc:sldMkLst>
          <pc:docMk/>
          <pc:sldMk cId="0" sldId="268"/>
        </pc:sldMkLst>
        <pc:spChg chg="mod">
          <ac:chgData name="Chiara Olivari" userId="edfae4be-953d-49a8-a71a-db0ec21c9cb9" providerId="ADAL" clId="{49F5596D-94F9-46C7-8EC7-390F1C93B0A6}" dt="2025-10-21T08:37:44.995" v="36" actId="20577"/>
          <ac:spMkLst>
            <pc:docMk/>
            <pc:sldMk cId="0" sldId="268"/>
            <ac:spMk id="3" creationId="{4826DC31-189C-1F25-50AE-009925BDB303}"/>
          </ac:spMkLst>
        </pc:spChg>
      </pc:sldChg>
      <pc:sldChg chg="modSp mod">
        <pc:chgData name="Chiara Olivari" userId="edfae4be-953d-49a8-a71a-db0ec21c9cb9" providerId="ADAL" clId="{49F5596D-94F9-46C7-8EC7-390F1C93B0A6}" dt="2025-10-21T08:35:30.738" v="7" actId="20577"/>
        <pc:sldMkLst>
          <pc:docMk/>
          <pc:sldMk cId="816130011" sldId="269"/>
        </pc:sldMkLst>
        <pc:spChg chg="mod">
          <ac:chgData name="Chiara Olivari" userId="edfae4be-953d-49a8-a71a-db0ec21c9cb9" providerId="ADAL" clId="{49F5596D-94F9-46C7-8EC7-390F1C93B0A6}" dt="2025-10-21T08:35:30.738" v="7" actId="20577"/>
          <ac:spMkLst>
            <pc:docMk/>
            <pc:sldMk cId="816130011" sldId="269"/>
            <ac:spMk id="5" creationId="{C79341AF-326D-9C84-18FB-F01EF0DCCA21}"/>
          </ac:spMkLst>
        </pc:spChg>
      </pc:sldChg>
      <pc:sldChg chg="modSp mod">
        <pc:chgData name="Chiara Olivari" userId="edfae4be-953d-49a8-a71a-db0ec21c9cb9" providerId="ADAL" clId="{49F5596D-94F9-46C7-8EC7-390F1C93B0A6}" dt="2025-10-21T08:38:11.347" v="37" actId="20577"/>
        <pc:sldMkLst>
          <pc:docMk/>
          <pc:sldMk cId="2314784618" sldId="300"/>
        </pc:sldMkLst>
        <pc:spChg chg="mod">
          <ac:chgData name="Chiara Olivari" userId="edfae4be-953d-49a8-a71a-db0ec21c9cb9" providerId="ADAL" clId="{49F5596D-94F9-46C7-8EC7-390F1C93B0A6}" dt="2025-10-21T08:38:11.347" v="37" actId="20577"/>
          <ac:spMkLst>
            <pc:docMk/>
            <pc:sldMk cId="2314784618" sldId="300"/>
            <ac:spMk id="3" creationId="{82A02A47-4BBA-9998-0335-41108747287F}"/>
          </ac:spMkLst>
        </pc:spChg>
      </pc:sldChg>
    </pc:docChg>
  </pc:docChgLst>
  <pc:docChgLst>
    <pc:chgData name="Emanuela Marca" userId="b9e67590-a423-466d-821f-072eaf8759cc" providerId="ADAL" clId="{068DA92B-44D1-4A55-AEAA-C6E0CD8529EC}"/>
    <pc:docChg chg="undo custSel addSld modSld">
      <pc:chgData name="Emanuela Marca" userId="b9e67590-a423-466d-821f-072eaf8759cc" providerId="ADAL" clId="{068DA92B-44D1-4A55-AEAA-C6E0CD8529EC}" dt="2024-11-28T14:24:20.343" v="356" actId="1076"/>
      <pc:docMkLst>
        <pc:docMk/>
      </pc:docMkLst>
      <pc:sldChg chg="addSp delSp modSp mod">
        <pc:chgData name="Emanuela Marca" userId="b9e67590-a423-466d-821f-072eaf8759cc" providerId="ADAL" clId="{068DA92B-44D1-4A55-AEAA-C6E0CD8529EC}" dt="2024-11-28T10:50:41.719" v="67" actId="1076"/>
        <pc:sldMkLst>
          <pc:docMk/>
          <pc:sldMk cId="0" sldId="257"/>
        </pc:sldMkLst>
      </pc:sldChg>
      <pc:sldChg chg="addSp delSp modSp mod">
        <pc:chgData name="Emanuela Marca" userId="b9e67590-a423-466d-821f-072eaf8759cc" providerId="ADAL" clId="{068DA92B-44D1-4A55-AEAA-C6E0CD8529EC}" dt="2024-11-28T13:13:08.955" v="348" actId="20577"/>
        <pc:sldMkLst>
          <pc:docMk/>
          <pc:sldMk cId="0" sldId="258"/>
        </pc:sldMkLst>
      </pc:sldChg>
      <pc:sldChg chg="addSp delSp modSp mod">
        <pc:chgData name="Emanuela Marca" userId="b9e67590-a423-466d-821f-072eaf8759cc" providerId="ADAL" clId="{068DA92B-44D1-4A55-AEAA-C6E0CD8529EC}" dt="2024-11-28T10:52:34.172" v="85" actId="1076"/>
        <pc:sldMkLst>
          <pc:docMk/>
          <pc:sldMk cId="0" sldId="259"/>
        </pc:sldMkLst>
      </pc:sldChg>
      <pc:sldChg chg="addSp delSp modSp mod">
        <pc:chgData name="Emanuela Marca" userId="b9e67590-a423-466d-821f-072eaf8759cc" providerId="ADAL" clId="{068DA92B-44D1-4A55-AEAA-C6E0CD8529EC}" dt="2024-11-28T14:24:20.343" v="356" actId="1076"/>
        <pc:sldMkLst>
          <pc:docMk/>
          <pc:sldMk cId="0" sldId="260"/>
        </pc:sldMkLst>
      </pc:sldChg>
      <pc:sldChg chg="modSp">
        <pc:chgData name="Emanuela Marca" userId="b9e67590-a423-466d-821f-072eaf8759cc" providerId="ADAL" clId="{068DA92B-44D1-4A55-AEAA-C6E0CD8529EC}" dt="2024-11-28T10:53:42.095" v="99" actId="1076"/>
        <pc:sldMkLst>
          <pc:docMk/>
          <pc:sldMk cId="0" sldId="268"/>
        </pc:sldMkLst>
      </pc:sldChg>
      <pc:sldChg chg="addSp delSp modSp mod">
        <pc:chgData name="Emanuela Marca" userId="b9e67590-a423-466d-821f-072eaf8759cc" providerId="ADAL" clId="{068DA92B-44D1-4A55-AEAA-C6E0CD8529EC}" dt="2024-11-28T10:53:17.397" v="96" actId="1076"/>
        <pc:sldMkLst>
          <pc:docMk/>
          <pc:sldMk cId="816130011" sldId="269"/>
        </pc:sldMkLst>
      </pc:sldChg>
      <pc:sldChg chg="addSp delSp modSp mod">
        <pc:chgData name="Emanuela Marca" userId="b9e67590-a423-466d-821f-072eaf8759cc" providerId="ADAL" clId="{068DA92B-44D1-4A55-AEAA-C6E0CD8529EC}" dt="2024-11-28T10:47:13.367" v="32" actId="1076"/>
        <pc:sldMkLst>
          <pc:docMk/>
          <pc:sldMk cId="557908453" sldId="291"/>
        </pc:sldMkLst>
      </pc:sldChg>
      <pc:sldChg chg="addSp delSp modSp mod">
        <pc:chgData name="Emanuela Marca" userId="b9e67590-a423-466d-821f-072eaf8759cc" providerId="ADAL" clId="{068DA92B-44D1-4A55-AEAA-C6E0CD8529EC}" dt="2024-11-28T10:59:25.843" v="329" actId="20577"/>
        <pc:sldMkLst>
          <pc:docMk/>
          <pc:sldMk cId="3614623119" sldId="296"/>
        </pc:sldMkLst>
      </pc:sldChg>
      <pc:sldChg chg="addSp delSp modSp mod">
        <pc:chgData name="Emanuela Marca" userId="b9e67590-a423-466d-821f-072eaf8759cc" providerId="ADAL" clId="{068DA92B-44D1-4A55-AEAA-C6E0CD8529EC}" dt="2024-11-28T10:57:56.121" v="292" actId="1076"/>
        <pc:sldMkLst>
          <pc:docMk/>
          <pc:sldMk cId="894867496" sldId="299"/>
        </pc:sldMkLst>
      </pc:sldChg>
      <pc:sldChg chg="addSp delSp modSp add mod">
        <pc:chgData name="Emanuela Marca" userId="b9e67590-a423-466d-821f-072eaf8759cc" providerId="ADAL" clId="{068DA92B-44D1-4A55-AEAA-C6E0CD8529EC}" dt="2024-11-28T10:58:33.443" v="317" actId="1076"/>
        <pc:sldMkLst>
          <pc:docMk/>
          <pc:sldMk cId="2314784618" sldId="300"/>
        </pc:sldMkLst>
      </pc:sldChg>
    </pc:docChg>
  </pc:docChgLst>
  <pc:docChgLst>
    <pc:chgData name="Cristina Caldirola" userId="cb06114e-6366-4139-88b2-0704a089fcba" providerId="ADAL" clId="{44845E11-9336-43B8-9D59-D69AF236B073}"/>
    <pc:docChg chg="undo custSel addSld delSld modSld">
      <pc:chgData name="Cristina Caldirola" userId="cb06114e-6366-4139-88b2-0704a089fcba" providerId="ADAL" clId="{44845E11-9336-43B8-9D59-D69AF236B073}" dt="2025-10-20T10:40:26.057" v="759" actId="14100"/>
      <pc:docMkLst>
        <pc:docMk/>
      </pc:docMkLst>
      <pc:sldChg chg="modSp mod">
        <pc:chgData name="Cristina Caldirola" userId="cb06114e-6366-4139-88b2-0704a089fcba" providerId="ADAL" clId="{44845E11-9336-43B8-9D59-D69AF236B073}" dt="2025-10-17T10:19:09.506" v="31" actId="20577"/>
        <pc:sldMkLst>
          <pc:docMk/>
          <pc:sldMk cId="0" sldId="257"/>
        </pc:sldMkLst>
        <pc:spChg chg="mod">
          <ac:chgData name="Cristina Caldirola" userId="cb06114e-6366-4139-88b2-0704a089fcba" providerId="ADAL" clId="{44845E11-9336-43B8-9D59-D69AF236B073}" dt="2025-10-17T10:19:09.506" v="31" actId="20577"/>
          <ac:spMkLst>
            <pc:docMk/>
            <pc:sldMk cId="0" sldId="257"/>
            <ac:spMk id="5" creationId="{8257BA7E-D798-1EA3-CDC0-6F9DECED0355}"/>
          </ac:spMkLst>
        </pc:spChg>
      </pc:sldChg>
      <pc:sldChg chg="modSp mod">
        <pc:chgData name="Cristina Caldirola" userId="cb06114e-6366-4139-88b2-0704a089fcba" providerId="ADAL" clId="{44845E11-9336-43B8-9D59-D69AF236B073}" dt="2025-10-17T11:10:16.730" v="535" actId="1076"/>
        <pc:sldMkLst>
          <pc:docMk/>
          <pc:sldMk cId="0" sldId="268"/>
        </pc:sldMkLst>
        <pc:spChg chg="mod">
          <ac:chgData name="Cristina Caldirola" userId="cb06114e-6366-4139-88b2-0704a089fcba" providerId="ADAL" clId="{44845E11-9336-43B8-9D59-D69AF236B073}" dt="2025-10-17T11:09:56.578" v="534" actId="122"/>
          <ac:spMkLst>
            <pc:docMk/>
            <pc:sldMk cId="0" sldId="268"/>
            <ac:spMk id="3" creationId="{4826DC31-189C-1F25-50AE-009925BDB303}"/>
          </ac:spMkLst>
        </pc:spChg>
        <pc:picChg chg="mod">
          <ac:chgData name="Cristina Caldirola" userId="cb06114e-6366-4139-88b2-0704a089fcba" providerId="ADAL" clId="{44845E11-9336-43B8-9D59-D69AF236B073}" dt="2025-10-17T11:10:16.730" v="535" actId="1076"/>
          <ac:picMkLst>
            <pc:docMk/>
            <pc:sldMk cId="0" sldId="268"/>
            <ac:picMk id="4098" creationId="{8BEF3109-63B4-3AA2-A719-8380ECAA6AE0}"/>
          </ac:picMkLst>
        </pc:picChg>
      </pc:sldChg>
      <pc:sldChg chg="delSp modSp mod">
        <pc:chgData name="Cristina Caldirola" userId="cb06114e-6366-4139-88b2-0704a089fcba" providerId="ADAL" clId="{44845E11-9336-43B8-9D59-D69AF236B073}" dt="2025-10-17T11:28:02.064" v="742" actId="20577"/>
        <pc:sldMkLst>
          <pc:docMk/>
          <pc:sldMk cId="816130011" sldId="269"/>
        </pc:sldMkLst>
        <pc:spChg chg="mod">
          <ac:chgData name="Cristina Caldirola" userId="cb06114e-6366-4139-88b2-0704a089fcba" providerId="ADAL" clId="{44845E11-9336-43B8-9D59-D69AF236B073}" dt="2025-10-17T11:28:02.064" v="742" actId="20577"/>
          <ac:spMkLst>
            <pc:docMk/>
            <pc:sldMk cId="816130011" sldId="269"/>
            <ac:spMk id="5" creationId="{C79341AF-326D-9C84-18FB-F01EF0DCCA21}"/>
          </ac:spMkLst>
        </pc:spChg>
        <pc:picChg chg="mod">
          <ac:chgData name="Cristina Caldirola" userId="cb06114e-6366-4139-88b2-0704a089fcba" providerId="ADAL" clId="{44845E11-9336-43B8-9D59-D69AF236B073}" dt="2025-10-17T10:55:15.020" v="360" actId="14100"/>
          <ac:picMkLst>
            <pc:docMk/>
            <pc:sldMk cId="816130011" sldId="269"/>
            <ac:picMk id="3074" creationId="{B45B13C5-5EC3-B237-DDE7-220C862D047F}"/>
          </ac:picMkLst>
        </pc:picChg>
      </pc:sldChg>
      <pc:sldChg chg="modSp mod">
        <pc:chgData name="Cristina Caldirola" userId="cb06114e-6366-4139-88b2-0704a089fcba" providerId="ADAL" clId="{44845E11-9336-43B8-9D59-D69AF236B073}" dt="2025-10-17T10:16:16.289" v="11" actId="20577"/>
        <pc:sldMkLst>
          <pc:docMk/>
          <pc:sldMk cId="557908453" sldId="291"/>
        </pc:sldMkLst>
        <pc:spChg chg="mod">
          <ac:chgData name="Cristina Caldirola" userId="cb06114e-6366-4139-88b2-0704a089fcba" providerId="ADAL" clId="{44845E11-9336-43B8-9D59-D69AF236B073}" dt="2025-10-17T10:15:34.912" v="1" actId="20577"/>
          <ac:spMkLst>
            <pc:docMk/>
            <pc:sldMk cId="557908453" sldId="291"/>
            <ac:spMk id="2" creationId="{76A3A5C0-0C5A-2036-4CF2-FECF5633B883}"/>
          </ac:spMkLst>
        </pc:spChg>
        <pc:spChg chg="mod">
          <ac:chgData name="Cristina Caldirola" userId="cb06114e-6366-4139-88b2-0704a089fcba" providerId="ADAL" clId="{44845E11-9336-43B8-9D59-D69AF236B073}" dt="2025-10-17T10:16:16.289" v="11" actId="20577"/>
          <ac:spMkLst>
            <pc:docMk/>
            <pc:sldMk cId="557908453" sldId="291"/>
            <ac:spMk id="3" creationId="{52C0346C-90D5-FA15-A87B-1FDE189C6499}"/>
          </ac:spMkLst>
        </pc:spChg>
      </pc:sldChg>
      <pc:sldChg chg="modSp mod">
        <pc:chgData name="Cristina Caldirola" userId="cb06114e-6366-4139-88b2-0704a089fcba" providerId="ADAL" clId="{44845E11-9336-43B8-9D59-D69AF236B073}" dt="2025-10-20T10:40:26.057" v="759" actId="14100"/>
        <pc:sldMkLst>
          <pc:docMk/>
          <pc:sldMk cId="756747647" sldId="295"/>
        </pc:sldMkLst>
        <pc:spChg chg="mod">
          <ac:chgData name="Cristina Caldirola" userId="cb06114e-6366-4139-88b2-0704a089fcba" providerId="ADAL" clId="{44845E11-9336-43B8-9D59-D69AF236B073}" dt="2025-10-20T10:40:26.057" v="759" actId="14100"/>
          <ac:spMkLst>
            <pc:docMk/>
            <pc:sldMk cId="756747647" sldId="295"/>
            <ac:spMk id="6" creationId="{63728FF8-8F52-C469-69A2-31CCF1958CE4}"/>
          </ac:spMkLst>
        </pc:spChg>
      </pc:sldChg>
      <pc:sldChg chg="addSp delSp modSp mod">
        <pc:chgData name="Cristina Caldirola" userId="cb06114e-6366-4139-88b2-0704a089fcba" providerId="ADAL" clId="{44845E11-9336-43B8-9D59-D69AF236B073}" dt="2025-10-17T11:29:44.796" v="754" actId="14100"/>
        <pc:sldMkLst>
          <pc:docMk/>
          <pc:sldMk cId="3614623119" sldId="296"/>
        </pc:sldMkLst>
        <pc:spChg chg="mod">
          <ac:chgData name="Cristina Caldirola" userId="cb06114e-6366-4139-88b2-0704a089fcba" providerId="ADAL" clId="{44845E11-9336-43B8-9D59-D69AF236B073}" dt="2025-10-17T11:10:54.493" v="552" actId="20577"/>
          <ac:spMkLst>
            <pc:docMk/>
            <pc:sldMk cId="3614623119" sldId="296"/>
            <ac:spMk id="5" creationId="{782AEC06-84B7-511A-7B99-40AF2052429C}"/>
          </ac:spMkLst>
        </pc:spChg>
        <pc:spChg chg="add mod">
          <ac:chgData name="Cristina Caldirola" userId="cb06114e-6366-4139-88b2-0704a089fcba" providerId="ADAL" clId="{44845E11-9336-43B8-9D59-D69AF236B073}" dt="2025-10-17T11:18:03.005" v="666" actId="1036"/>
          <ac:spMkLst>
            <pc:docMk/>
            <pc:sldMk cId="3614623119" sldId="296"/>
            <ac:spMk id="7" creationId="{CA3EBDE9-4A4D-802F-AE02-5D5E2F524B68}"/>
          </ac:spMkLst>
        </pc:spChg>
        <pc:spChg chg="add mod">
          <ac:chgData name="Cristina Caldirola" userId="cb06114e-6366-4139-88b2-0704a089fcba" providerId="ADAL" clId="{44845E11-9336-43B8-9D59-D69AF236B073}" dt="2025-10-17T11:18:21.281" v="677" actId="1036"/>
          <ac:spMkLst>
            <pc:docMk/>
            <pc:sldMk cId="3614623119" sldId="296"/>
            <ac:spMk id="14" creationId="{85305CE3-C9F3-D651-F677-C5F44D8A9749}"/>
          </ac:spMkLst>
        </pc:spChg>
        <pc:spChg chg="add mod">
          <ac:chgData name="Cristina Caldirola" userId="cb06114e-6366-4139-88b2-0704a089fcba" providerId="ADAL" clId="{44845E11-9336-43B8-9D59-D69AF236B073}" dt="2025-10-17T11:17:24.721" v="642" actId="1035"/>
          <ac:spMkLst>
            <pc:docMk/>
            <pc:sldMk cId="3614623119" sldId="296"/>
            <ac:spMk id="17" creationId="{57D44ACC-9E60-9319-B935-374283BB6D0C}"/>
          </ac:spMkLst>
        </pc:spChg>
        <pc:graphicFrameChg chg="add mod modGraphic">
          <ac:chgData name="Cristina Caldirola" userId="cb06114e-6366-4139-88b2-0704a089fcba" providerId="ADAL" clId="{44845E11-9336-43B8-9D59-D69AF236B073}" dt="2025-10-17T11:29:17.795" v="751" actId="14734"/>
          <ac:graphicFrameMkLst>
            <pc:docMk/>
            <pc:sldMk cId="3614623119" sldId="296"/>
            <ac:graphicFrameMk id="12" creationId="{4A107073-0940-8E3C-37FF-255D53489E25}"/>
          </ac:graphicFrameMkLst>
        </pc:graphicFrameChg>
        <pc:graphicFrameChg chg="add mod modGraphic">
          <ac:chgData name="Cristina Caldirola" userId="cb06114e-6366-4139-88b2-0704a089fcba" providerId="ADAL" clId="{44845E11-9336-43B8-9D59-D69AF236B073}" dt="2025-10-17T11:29:09.369" v="750" actId="14734"/>
          <ac:graphicFrameMkLst>
            <pc:docMk/>
            <pc:sldMk cId="3614623119" sldId="296"/>
            <ac:graphicFrameMk id="15" creationId="{FAA06D13-62E1-676B-6528-C93678B454F1}"/>
          </ac:graphicFrameMkLst>
        </pc:graphicFrameChg>
        <pc:graphicFrameChg chg="add mod modGraphic">
          <ac:chgData name="Cristina Caldirola" userId="cb06114e-6366-4139-88b2-0704a089fcba" providerId="ADAL" clId="{44845E11-9336-43B8-9D59-D69AF236B073}" dt="2025-10-17T11:29:44.796" v="754" actId="14100"/>
          <ac:graphicFrameMkLst>
            <pc:docMk/>
            <pc:sldMk cId="3614623119" sldId="296"/>
            <ac:graphicFrameMk id="16" creationId="{1BA05AA2-2712-561C-F895-38CCC31CB714}"/>
          </ac:graphicFrameMkLst>
        </pc:graphicFrameChg>
      </pc:sldChg>
      <pc:sldChg chg="addSp delSp modSp mod">
        <pc:chgData name="Cristina Caldirola" userId="cb06114e-6366-4139-88b2-0704a089fcba" providerId="ADAL" clId="{44845E11-9336-43B8-9D59-D69AF236B073}" dt="2025-10-17T11:19:24.425" v="686"/>
        <pc:sldMkLst>
          <pc:docMk/>
          <pc:sldMk cId="3039327479" sldId="298"/>
        </pc:sldMkLst>
        <pc:spChg chg="add mod">
          <ac:chgData name="Cristina Caldirola" userId="cb06114e-6366-4139-88b2-0704a089fcba" providerId="ADAL" clId="{44845E11-9336-43B8-9D59-D69AF236B073}" dt="2025-10-17T11:19:24.425" v="686"/>
          <ac:spMkLst>
            <pc:docMk/>
            <pc:sldMk cId="3039327479" sldId="298"/>
            <ac:spMk id="7" creationId="{9B4A1B74-15FB-B28B-7922-8985C1CE30ED}"/>
          </ac:spMkLst>
        </pc:spChg>
      </pc:sldChg>
      <pc:sldChg chg="addSp delSp modSp mod">
        <pc:chgData name="Cristina Caldirola" userId="cb06114e-6366-4139-88b2-0704a089fcba" providerId="ADAL" clId="{44845E11-9336-43B8-9D59-D69AF236B073}" dt="2025-10-17T11:30:04.882" v="758" actId="14100"/>
        <pc:sldMkLst>
          <pc:docMk/>
          <pc:sldMk cId="894867496" sldId="299"/>
        </pc:sldMkLst>
        <pc:picChg chg="add mod">
          <ac:chgData name="Cristina Caldirola" userId="cb06114e-6366-4139-88b2-0704a089fcba" providerId="ADAL" clId="{44845E11-9336-43B8-9D59-D69AF236B073}" dt="2025-10-17T11:30:04.882" v="758" actId="14100"/>
          <ac:picMkLst>
            <pc:docMk/>
            <pc:sldMk cId="894867496" sldId="299"/>
            <ac:picMk id="2" creationId="{AB17F35F-1735-FF67-075E-5897E539C449}"/>
          </ac:picMkLst>
        </pc:picChg>
      </pc:sldChg>
      <pc:sldChg chg="modSp mod">
        <pc:chgData name="Cristina Caldirola" userId="cb06114e-6366-4139-88b2-0704a089fcba" providerId="ADAL" clId="{44845E11-9336-43B8-9D59-D69AF236B073}" dt="2025-10-17T11:09:31.317" v="533" actId="14100"/>
        <pc:sldMkLst>
          <pc:docMk/>
          <pc:sldMk cId="2314784618" sldId="300"/>
        </pc:sldMkLst>
        <pc:spChg chg="mod">
          <ac:chgData name="Cristina Caldirola" userId="cb06114e-6366-4139-88b2-0704a089fcba" providerId="ADAL" clId="{44845E11-9336-43B8-9D59-D69AF236B073}" dt="2025-10-17T11:09:31.317" v="533" actId="14100"/>
          <ac:spMkLst>
            <pc:docMk/>
            <pc:sldMk cId="2314784618" sldId="300"/>
            <ac:spMk id="3" creationId="{82A02A47-4BBA-9998-0335-41108747287F}"/>
          </ac:spMkLst>
        </pc:spChg>
      </pc:sldChg>
      <pc:sldChg chg="new del">
        <pc:chgData name="Cristina Caldirola" userId="cb06114e-6366-4139-88b2-0704a089fcba" providerId="ADAL" clId="{44845E11-9336-43B8-9D59-D69AF236B073}" dt="2025-10-17T11:20:46.965" v="689" actId="2696"/>
        <pc:sldMkLst>
          <pc:docMk/>
          <pc:sldMk cId="2760417776" sldId="301"/>
        </pc:sldMkLst>
      </pc:sldChg>
      <pc:sldChg chg="addSp delSp modSp add mod">
        <pc:chgData name="Cristina Caldirola" userId="cb06114e-6366-4139-88b2-0704a089fcba" providerId="ADAL" clId="{44845E11-9336-43B8-9D59-D69AF236B073}" dt="2025-10-17T11:21:31.345" v="692"/>
        <pc:sldMkLst>
          <pc:docMk/>
          <pc:sldMk cId="2362750663" sldId="302"/>
        </pc:sldMkLst>
        <pc:spChg chg="add mod">
          <ac:chgData name="Cristina Caldirola" userId="cb06114e-6366-4139-88b2-0704a089fcba" providerId="ADAL" clId="{44845E11-9336-43B8-9D59-D69AF236B073}" dt="2025-10-17T11:21:31.345" v="692"/>
          <ac:spMkLst>
            <pc:docMk/>
            <pc:sldMk cId="2362750663" sldId="302"/>
            <ac:spMk id="5" creationId="{71324EBA-B0CB-9879-2B0E-9EF0732CC3A9}"/>
          </ac:spMkLst>
        </pc:spChg>
      </pc:sldChg>
      <pc:sldChg chg="new del">
        <pc:chgData name="Cristina Caldirola" userId="cb06114e-6366-4139-88b2-0704a089fcba" providerId="ADAL" clId="{44845E11-9336-43B8-9D59-D69AF236B073}" dt="2025-10-17T11:22:20.458" v="695" actId="2696"/>
        <pc:sldMkLst>
          <pc:docMk/>
          <pc:sldMk cId="4287758925" sldId="303"/>
        </pc:sldMkLst>
      </pc:sldChg>
      <pc:sldChg chg="addSp delSp modSp add mod">
        <pc:chgData name="Cristina Caldirola" userId="cb06114e-6366-4139-88b2-0704a089fcba" providerId="ADAL" clId="{44845E11-9336-43B8-9D59-D69AF236B073}" dt="2025-10-17T11:22:57.904" v="698"/>
        <pc:sldMkLst>
          <pc:docMk/>
          <pc:sldMk cId="121515208" sldId="304"/>
        </pc:sldMkLst>
        <pc:spChg chg="add mod">
          <ac:chgData name="Cristina Caldirola" userId="cb06114e-6366-4139-88b2-0704a089fcba" providerId="ADAL" clId="{44845E11-9336-43B8-9D59-D69AF236B073}" dt="2025-10-17T11:22:57.904" v="698"/>
          <ac:spMkLst>
            <pc:docMk/>
            <pc:sldMk cId="121515208" sldId="304"/>
            <ac:spMk id="6" creationId="{16B3F2F0-23FD-2A57-1634-6264C8CB62DB}"/>
          </ac:spMkLst>
        </pc:spChg>
      </pc:sldChg>
    </pc:docChg>
  </pc:docChgLst>
  <pc:docChgLst>
    <pc:chgData name="Emanuela Marca" userId="b9e67590-a423-466d-821f-072eaf8759cc" providerId="ADAL" clId="{C0542332-E10D-4F97-B275-89FF686493DB}"/>
    <pc:docChg chg="undo custSel delSld modSld">
      <pc:chgData name="Emanuela Marca" userId="b9e67590-a423-466d-821f-072eaf8759cc" providerId="ADAL" clId="{C0542332-E10D-4F97-B275-89FF686493DB}" dt="2024-11-18T15:26:45.519" v="262" actId="1076"/>
      <pc:docMkLst>
        <pc:docMk/>
      </pc:docMkLst>
      <pc:sldChg chg="addSp delSp modSp mod">
        <pc:chgData name="Emanuela Marca" userId="b9e67590-a423-466d-821f-072eaf8759cc" providerId="ADAL" clId="{C0542332-E10D-4F97-B275-89FF686493DB}" dt="2024-11-18T15:17:12.778" v="63" actId="1076"/>
        <pc:sldMkLst>
          <pc:docMk/>
          <pc:sldMk cId="0" sldId="257"/>
        </pc:sldMkLst>
      </pc:sldChg>
      <pc:sldChg chg="addSp delSp modSp mod">
        <pc:chgData name="Emanuela Marca" userId="b9e67590-a423-466d-821f-072eaf8759cc" providerId="ADAL" clId="{C0542332-E10D-4F97-B275-89FF686493DB}" dt="2024-11-18T15:16:24.876" v="55" actId="27636"/>
        <pc:sldMkLst>
          <pc:docMk/>
          <pc:sldMk cId="0" sldId="258"/>
        </pc:sldMkLst>
      </pc:sldChg>
      <pc:sldChg chg="addSp delSp modSp mod">
        <pc:chgData name="Emanuela Marca" userId="b9e67590-a423-466d-821f-072eaf8759cc" providerId="ADAL" clId="{C0542332-E10D-4F97-B275-89FF686493DB}" dt="2024-11-18T15:19:11.162" v="105" actId="1076"/>
        <pc:sldMkLst>
          <pc:docMk/>
          <pc:sldMk cId="0" sldId="259"/>
        </pc:sldMkLst>
      </pc:sldChg>
      <pc:sldChg chg="addSp delSp modSp mod">
        <pc:chgData name="Emanuela Marca" userId="b9e67590-a423-466d-821f-072eaf8759cc" providerId="ADAL" clId="{C0542332-E10D-4F97-B275-89FF686493DB}" dt="2024-11-18T15:18:18.809" v="96" actId="1076"/>
        <pc:sldMkLst>
          <pc:docMk/>
          <pc:sldMk cId="0" sldId="260"/>
        </pc:sldMkLst>
      </pc:sldChg>
      <pc:sldChg chg="addSp delSp modSp mod">
        <pc:chgData name="Emanuela Marca" userId="b9e67590-a423-466d-821f-072eaf8759cc" providerId="ADAL" clId="{C0542332-E10D-4F97-B275-89FF686493DB}" dt="2024-11-18T15:24:34.635" v="225" actId="1076"/>
        <pc:sldMkLst>
          <pc:docMk/>
          <pc:sldMk cId="0" sldId="268"/>
        </pc:sldMkLst>
      </pc:sldChg>
      <pc:sldChg chg="addSp delSp modSp mod">
        <pc:chgData name="Emanuela Marca" userId="b9e67590-a423-466d-821f-072eaf8759cc" providerId="ADAL" clId="{C0542332-E10D-4F97-B275-89FF686493DB}" dt="2024-11-18T15:21:11.761" v="175" actId="1076"/>
        <pc:sldMkLst>
          <pc:docMk/>
          <pc:sldMk cId="816130011" sldId="269"/>
        </pc:sldMkLst>
      </pc:sldChg>
      <pc:sldChg chg="addSp delSp modSp mod">
        <pc:chgData name="Emanuela Marca" userId="b9e67590-a423-466d-821f-072eaf8759cc" providerId="ADAL" clId="{C0542332-E10D-4F97-B275-89FF686493DB}" dt="2024-11-18T15:15:17.643" v="40" actId="1076"/>
        <pc:sldMkLst>
          <pc:docMk/>
          <pc:sldMk cId="557908453" sldId="291"/>
        </pc:sldMkLst>
      </pc:sldChg>
      <pc:sldChg chg="del">
        <pc:chgData name="Emanuela Marca" userId="b9e67590-a423-466d-821f-072eaf8759cc" providerId="ADAL" clId="{C0542332-E10D-4F97-B275-89FF686493DB}" dt="2024-11-18T15:24:57.824" v="226" actId="47"/>
        <pc:sldMkLst>
          <pc:docMk/>
          <pc:sldMk cId="4046339978" sldId="292"/>
        </pc:sldMkLst>
      </pc:sldChg>
      <pc:sldChg chg="addSp delSp modSp mod">
        <pc:chgData name="Emanuela Marca" userId="b9e67590-a423-466d-821f-072eaf8759cc" providerId="ADAL" clId="{C0542332-E10D-4F97-B275-89FF686493DB}" dt="2024-11-18T15:26:45.519" v="262" actId="1076"/>
        <pc:sldMkLst>
          <pc:docMk/>
          <pc:sldMk cId="3614623119" sldId="296"/>
        </pc:sldMkLst>
      </pc:sldChg>
      <pc:sldChg chg="addSp delSp modSp mod">
        <pc:chgData name="Emanuela Marca" userId="b9e67590-a423-466d-821f-072eaf8759cc" providerId="ADAL" clId="{C0542332-E10D-4F97-B275-89FF686493DB}" dt="2024-11-18T15:25:47.889" v="230" actId="1076"/>
        <pc:sldMkLst>
          <pc:docMk/>
          <pc:sldMk cId="894867496" sldId="299"/>
        </pc:sldMkLst>
      </pc:sldChg>
    </pc:docChg>
  </pc:docChgLst>
  <pc:docChgLst>
    <pc:chgData name="Emanuela Marca" userId="b9e67590-a423-466d-821f-072eaf8759cc" providerId="ADAL" clId="{FF9F20E1-6610-4878-9D91-ED4796CB3DC2}"/>
    <pc:docChg chg="undo custSel delSld modSld">
      <pc:chgData name="Emanuela Marca" userId="b9e67590-a423-466d-821f-072eaf8759cc" providerId="ADAL" clId="{FF9F20E1-6610-4878-9D91-ED4796CB3DC2}" dt="2024-11-15T16:37:07.309" v="1136" actId="1076"/>
      <pc:docMkLst>
        <pc:docMk/>
      </pc:docMkLst>
      <pc:sldChg chg="addSp delSp modSp mod">
        <pc:chgData name="Emanuela Marca" userId="b9e67590-a423-466d-821f-072eaf8759cc" providerId="ADAL" clId="{FF9F20E1-6610-4878-9D91-ED4796CB3DC2}" dt="2024-11-15T16:17:04.023" v="153" actId="1076"/>
        <pc:sldMkLst>
          <pc:docMk/>
          <pc:sldMk cId="0" sldId="257"/>
        </pc:sldMkLst>
      </pc:sldChg>
      <pc:sldChg chg="addSp delSp modSp mod">
        <pc:chgData name="Emanuela Marca" userId="b9e67590-a423-466d-821f-072eaf8759cc" providerId="ADAL" clId="{FF9F20E1-6610-4878-9D91-ED4796CB3DC2}" dt="2024-11-15T16:14:13.962" v="62" actId="1076"/>
        <pc:sldMkLst>
          <pc:docMk/>
          <pc:sldMk cId="0" sldId="258"/>
        </pc:sldMkLst>
      </pc:sldChg>
      <pc:sldChg chg="addSp delSp modSp mod">
        <pc:chgData name="Emanuela Marca" userId="b9e67590-a423-466d-821f-072eaf8759cc" providerId="ADAL" clId="{FF9F20E1-6610-4878-9D91-ED4796CB3DC2}" dt="2024-11-15T16:20:50.163" v="392" actId="1076"/>
        <pc:sldMkLst>
          <pc:docMk/>
          <pc:sldMk cId="0" sldId="259"/>
        </pc:sldMkLst>
      </pc:sldChg>
      <pc:sldChg chg="addSp delSp modSp mod">
        <pc:chgData name="Emanuela Marca" userId="b9e67590-a423-466d-821f-072eaf8759cc" providerId="ADAL" clId="{FF9F20E1-6610-4878-9D91-ED4796CB3DC2}" dt="2024-11-15T16:18:19.140" v="294" actId="1076"/>
        <pc:sldMkLst>
          <pc:docMk/>
          <pc:sldMk cId="0" sldId="260"/>
        </pc:sldMkLst>
      </pc:sldChg>
      <pc:sldChg chg="addSp delSp modSp mod setBg">
        <pc:chgData name="Emanuela Marca" userId="b9e67590-a423-466d-821f-072eaf8759cc" providerId="ADAL" clId="{FF9F20E1-6610-4878-9D91-ED4796CB3DC2}" dt="2024-11-15T16:30:44.604" v="887" actId="255"/>
        <pc:sldMkLst>
          <pc:docMk/>
          <pc:sldMk cId="0" sldId="268"/>
        </pc:sldMkLst>
      </pc:sldChg>
      <pc:sldChg chg="addSp delSp modSp mod">
        <pc:chgData name="Emanuela Marca" userId="b9e67590-a423-466d-821f-072eaf8759cc" providerId="ADAL" clId="{FF9F20E1-6610-4878-9D91-ED4796CB3DC2}" dt="2024-11-15T16:22:56.338" v="537" actId="1076"/>
        <pc:sldMkLst>
          <pc:docMk/>
          <pc:sldMk cId="816130011" sldId="269"/>
        </pc:sldMkLst>
      </pc:sldChg>
      <pc:sldChg chg="del">
        <pc:chgData name="Emanuela Marca" userId="b9e67590-a423-466d-821f-072eaf8759cc" providerId="ADAL" clId="{FF9F20E1-6610-4878-9D91-ED4796CB3DC2}" dt="2024-11-15T16:33:43.357" v="1027" actId="47"/>
        <pc:sldMkLst>
          <pc:docMk/>
          <pc:sldMk cId="0" sldId="285"/>
        </pc:sldMkLst>
      </pc:sldChg>
      <pc:sldChg chg="addSp delSp modSp mod">
        <pc:chgData name="Emanuela Marca" userId="b9e67590-a423-466d-821f-072eaf8759cc" providerId="ADAL" clId="{FF9F20E1-6610-4878-9D91-ED4796CB3DC2}" dt="2024-11-15T16:13:18.892" v="51" actId="1076"/>
        <pc:sldMkLst>
          <pc:docMk/>
          <pc:sldMk cId="557908453" sldId="291"/>
        </pc:sldMkLst>
      </pc:sldChg>
      <pc:sldChg chg="addSp delSp modSp mod">
        <pc:chgData name="Emanuela Marca" userId="b9e67590-a423-466d-821f-072eaf8759cc" providerId="ADAL" clId="{FF9F20E1-6610-4878-9D91-ED4796CB3DC2}" dt="2024-11-15T16:33:08.266" v="1024" actId="1076"/>
        <pc:sldMkLst>
          <pc:docMk/>
          <pc:sldMk cId="4046339978" sldId="292"/>
        </pc:sldMkLst>
      </pc:sldChg>
      <pc:sldChg chg="delSp del mod">
        <pc:chgData name="Emanuela Marca" userId="b9e67590-a423-466d-821f-072eaf8759cc" providerId="ADAL" clId="{FF9F20E1-6610-4878-9D91-ED4796CB3DC2}" dt="2024-11-15T16:33:41.404" v="1026" actId="47"/>
        <pc:sldMkLst>
          <pc:docMk/>
          <pc:sldMk cId="1421323214" sldId="294"/>
        </pc:sldMkLst>
      </pc:sldChg>
      <pc:sldChg chg="addSp delSp modSp mod">
        <pc:chgData name="Emanuela Marca" userId="b9e67590-a423-466d-821f-072eaf8759cc" providerId="ADAL" clId="{FF9F20E1-6610-4878-9D91-ED4796CB3DC2}" dt="2024-11-15T16:36:46.833" v="1133" actId="20577"/>
        <pc:sldMkLst>
          <pc:docMk/>
          <pc:sldMk cId="3614623119" sldId="296"/>
        </pc:sldMkLst>
      </pc:sldChg>
      <pc:sldChg chg="addSp delSp modSp">
        <pc:chgData name="Emanuela Marca" userId="b9e67590-a423-466d-821f-072eaf8759cc" providerId="ADAL" clId="{FF9F20E1-6610-4878-9D91-ED4796CB3DC2}" dt="2024-11-15T16:37:07.309" v="1136" actId="1076"/>
        <pc:sldMkLst>
          <pc:docMk/>
          <pc:sldMk cId="2806121081" sldId="297"/>
        </pc:sldMkLst>
      </pc:sldChg>
      <pc:sldChg chg="addSp delSp modSp mod">
        <pc:chgData name="Emanuela Marca" userId="b9e67590-a423-466d-821f-072eaf8759cc" providerId="ADAL" clId="{FF9F20E1-6610-4878-9D91-ED4796CB3DC2}" dt="2024-11-15T16:34:23.845" v="1045" actId="1076"/>
        <pc:sldMkLst>
          <pc:docMk/>
          <pc:sldMk cId="894867496" sldId="299"/>
        </pc:sldMkLst>
      </pc:sldChg>
    </pc:docChg>
  </pc:docChgLst>
  <pc:docChgLst>
    <pc:chgData name="Silvia Ferrari" userId="9ce1c88a-8045-47af-8589-8ffbfaf5df58" providerId="ADAL" clId="{FFC36354-F0FF-4435-B68F-402F266ADD6F}"/>
    <pc:docChg chg="modSld">
      <pc:chgData name="Silvia Ferrari" userId="9ce1c88a-8045-47af-8589-8ffbfaf5df58" providerId="ADAL" clId="{FFC36354-F0FF-4435-B68F-402F266ADD6F}" dt="2024-12-03T09:21:23.277" v="75" actId="20577"/>
      <pc:docMkLst>
        <pc:docMk/>
      </pc:docMkLst>
      <pc:sldChg chg="modSp mod">
        <pc:chgData name="Silvia Ferrari" userId="9ce1c88a-8045-47af-8589-8ffbfaf5df58" providerId="ADAL" clId="{FFC36354-F0FF-4435-B68F-402F266ADD6F}" dt="2024-12-03T09:21:23.277" v="75" actId="20577"/>
        <pc:sldMkLst>
          <pc:docMk/>
          <pc:sldMk cId="816130011" sldId="269"/>
        </pc:sldMkLst>
      </pc:sldChg>
    </pc:docChg>
  </pc:docChgLst>
  <pc:docChgLst>
    <pc:chgData name="Cristina Caldirola" userId="cb06114e-6366-4139-88b2-0704a089fcba" providerId="ADAL" clId="{EB27A29E-CC13-4ED1-8B14-26DC5E2A0B3A}"/>
    <pc:docChg chg="modSld">
      <pc:chgData name="Cristina Caldirola" userId="cb06114e-6366-4139-88b2-0704a089fcba" providerId="ADAL" clId="{EB27A29E-CC13-4ED1-8B14-26DC5E2A0B3A}" dt="2024-11-19T14:03:34.133" v="0" actId="20577"/>
      <pc:docMkLst>
        <pc:docMk/>
      </pc:docMkLst>
      <pc:sldChg chg="modSp mod">
        <pc:chgData name="Cristina Caldirola" userId="cb06114e-6366-4139-88b2-0704a089fcba" providerId="ADAL" clId="{EB27A29E-CC13-4ED1-8B14-26DC5E2A0B3A}" dt="2024-11-19T14:03:34.133" v="0" actId="20577"/>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10/21/2025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09086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824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10/21/2025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58810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a:extLst>
              <a:ext uri="{FF2B5EF4-FFF2-40B4-BE49-F238E27FC236}">
                <a16:creationId xmlns:a16="http://schemas.microsoft.com/office/drawing/2014/main" id="{95FB7BE5-2613-4BD0-92AC-20467F757E83}"/>
              </a:ext>
            </a:extLst>
          </p:cNvPr>
          <p:cNvSpPr>
            <a:spLocks noGrp="1"/>
          </p:cNvSpPr>
          <p:nvPr>
            <p:ph type="dt" sz="half" idx="10"/>
          </p:nvPr>
        </p:nvSpPr>
        <p:spPr/>
        <p:txBody>
          <a:bodyPr/>
          <a:lstStyle>
            <a:lvl1pPr>
              <a:defRPr/>
            </a:lvl1pPr>
          </a:lstStyle>
          <a:p>
            <a:pPr>
              <a:defRPr/>
            </a:pPr>
            <a:endParaRPr lang="it-IT" altLang="it-IT"/>
          </a:p>
        </p:txBody>
      </p:sp>
      <p:sp>
        <p:nvSpPr>
          <p:cNvPr id="6" name="Footer Placeholder 4">
            <a:extLst>
              <a:ext uri="{FF2B5EF4-FFF2-40B4-BE49-F238E27FC236}">
                <a16:creationId xmlns:a16="http://schemas.microsoft.com/office/drawing/2014/main" id="{1D146C05-8F38-478A-9BCC-E070EB621F4B}"/>
              </a:ext>
            </a:extLst>
          </p:cNvPr>
          <p:cNvSpPr>
            <a:spLocks noGrp="1"/>
          </p:cNvSpPr>
          <p:nvPr>
            <p:ph type="ftr" sz="quarter" idx="11"/>
          </p:nvPr>
        </p:nvSpPr>
        <p:spPr/>
        <p:txBody>
          <a:bodyPr/>
          <a:lstStyle>
            <a:lvl1pPr>
              <a:defRPr/>
            </a:lvl1pPr>
          </a:lstStyle>
          <a:p>
            <a:pPr>
              <a:defRPr/>
            </a:pPr>
            <a:endParaRPr lang="it-IT" altLang="it-IT"/>
          </a:p>
        </p:txBody>
      </p:sp>
      <p:sp>
        <p:nvSpPr>
          <p:cNvPr id="7" name="Slide Number Placeholder 5">
            <a:extLst>
              <a:ext uri="{FF2B5EF4-FFF2-40B4-BE49-F238E27FC236}">
                <a16:creationId xmlns:a16="http://schemas.microsoft.com/office/drawing/2014/main" id="{58ED8601-81E8-4D9B-82F7-3DCDD64F39C8}"/>
              </a:ext>
            </a:extLst>
          </p:cNvPr>
          <p:cNvSpPr>
            <a:spLocks noGrp="1"/>
          </p:cNvSpPr>
          <p:nvPr>
            <p:ph type="sldNum" sz="quarter" idx="12"/>
          </p:nvPr>
        </p:nvSpPr>
        <p:spPr/>
        <p:txBody>
          <a:bodyPr/>
          <a:lstStyle>
            <a:lvl1pPr>
              <a:defRPr/>
            </a:lvl1pPr>
          </a:lstStyle>
          <a:p>
            <a:pPr>
              <a:defRPr/>
            </a:pPr>
            <a:fld id="{E229E079-17E1-4807-A55D-AE788DDCFA58}" type="slidenum">
              <a:rPr lang="it-IT" altLang="it-IT"/>
              <a:pPr>
                <a:defRPr/>
              </a:pPr>
              <a:t>‹N›</a:t>
            </a:fld>
            <a:endParaRPr lang="it-IT" altLang="it-IT"/>
          </a:p>
        </p:txBody>
      </p:sp>
    </p:spTree>
    <p:extLst>
      <p:ext uri="{BB962C8B-B14F-4D97-AF65-F5344CB8AC3E}">
        <p14:creationId xmlns:p14="http://schemas.microsoft.com/office/powerpoint/2010/main" val="402765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372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10/21/2025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15701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06338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48536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80099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13038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10/21/2025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82801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30682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10/21/2025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‹N›</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4643504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lastrolabio.i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1186285" cy="4460713"/>
          </a:xfrm>
        </p:spPr>
        <p:txBody>
          <a:bodyPr>
            <a:normAutofit fontScale="70000" lnSpcReduction="20000"/>
          </a:bodyPr>
          <a:lstStyle/>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dirty="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dirty="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Italian</a:t>
            </a:r>
            <a:r>
              <a:rPr lang="it-IT" sz="2800" dirty="0">
                <a:latin typeface="Calibri Light" panose="020F0302020204030204" pitchFamily="34" charset="0"/>
                <a:ea typeface="Calibri Light" panose="020F0302020204030204" pitchFamily="34" charset="0"/>
                <a:cs typeface="Calibri Light" panose="020F0302020204030204" pitchFamily="34" charset="0"/>
              </a:rPr>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Coordinators</a:t>
            </a:r>
            <a:r>
              <a:rPr lang="it-IT" sz="2800" dirty="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Sicurezza</a:t>
            </a:r>
            <a:r>
              <a:rPr lang="it-IT" sz="2800" dirty="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Cultura</a:t>
            </a:r>
            <a:r>
              <a:rPr lang="it-IT" sz="2800" dirty="0">
                <a:latin typeface="Calibri Light" panose="020F0302020204030204" pitchFamily="34" charset="0"/>
                <a:ea typeface="Calibri Light" panose="020F0302020204030204" pitchFamily="34" charset="0"/>
                <a:cs typeface="Calibri Light" panose="020F0302020204030204" pitchFamily="34" charset="0"/>
              </a:rPr>
              <a:t>: proponiamo corsi riconosciuti dal British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Council</a:t>
            </a:r>
            <a:r>
              <a:rPr lang="it-IT" sz="2800" dirty="0">
                <a:latin typeface="Calibri Light" panose="020F0302020204030204" pitchFamily="34" charset="0"/>
                <a:ea typeface="Calibri Light" panose="020F0302020204030204" pitchFamily="34" charset="0"/>
                <a:cs typeface="Calibri Light" panose="020F0302020204030204" pitchFamily="34" charset="0"/>
              </a:rPr>
              <a:t>, perché da sempre diamo la massima importanza alla didattica e alla preparazione culturale e linguistica dei Docenti.</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2272B-E330-86C6-7551-0DEA901E4787}"/>
            </a:ext>
          </a:extLst>
        </p:cNvPr>
        <p:cNvGrpSpPr/>
        <p:nvPr/>
      </p:nvGrpSpPr>
      <p:grpSpPr>
        <a:xfrm>
          <a:off x="0" y="0"/>
          <a:ext cx="0" cy="0"/>
          <a:chOff x="0" y="0"/>
          <a:chExt cx="0" cy="0"/>
        </a:xfrm>
      </p:grpSpPr>
      <p:sp>
        <p:nvSpPr>
          <p:cNvPr id="6" name="Text Box 18">
            <a:extLst>
              <a:ext uri="{FF2B5EF4-FFF2-40B4-BE49-F238E27FC236}">
                <a16:creationId xmlns:a16="http://schemas.microsoft.com/office/drawing/2014/main" id="{4206DC0E-63E7-F7C9-8D54-86F85D015E0F}"/>
              </a:ext>
            </a:extLst>
          </p:cNvPr>
          <p:cNvSpPr txBox="1">
            <a:spLocks noChangeArrowheads="1"/>
          </p:cNvSpPr>
          <p:nvPr/>
        </p:nvSpPr>
        <p:spPr bwMode="auto">
          <a:xfrm>
            <a:off x="511277" y="543620"/>
            <a:ext cx="11316929" cy="7078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rgbClr val="38611A"/>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38611A"/>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38611A"/>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38611A"/>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50000"/>
              </a:spcBef>
              <a:spcAft>
                <a:spcPct val="0"/>
              </a:spcAft>
              <a:buClrTx/>
              <a:buSzTx/>
              <a:buFontTx/>
              <a:buNone/>
            </a:pPr>
            <a:r>
              <a:rPr lang="it-IT" altLang="it-IT" sz="4000" b="1">
                <a:solidFill>
                  <a:schemeClr val="accent2"/>
                </a:solidFill>
                <a:latin typeface="Calibri" panose="020F0502020204030204" pitchFamily="34" charset="0"/>
                <a:ea typeface="Calibri" panose="020F0502020204030204" pitchFamily="34" charset="0"/>
                <a:cs typeface="Calibri" panose="020F0502020204030204" pitchFamily="34" charset="0"/>
              </a:rPr>
              <a:t>SAMPLE SUMMER PROGRAMME</a:t>
            </a:r>
          </a:p>
        </p:txBody>
      </p:sp>
      <p:sp>
        <p:nvSpPr>
          <p:cNvPr id="10" name="CasellaDiTesto 9">
            <a:extLst>
              <a:ext uri="{FF2B5EF4-FFF2-40B4-BE49-F238E27FC236}">
                <a16:creationId xmlns:a16="http://schemas.microsoft.com/office/drawing/2014/main" id="{AF6EE42B-6181-B1E1-2C3F-66523496473A}"/>
              </a:ext>
            </a:extLst>
          </p:cNvPr>
          <p:cNvSpPr txBox="1"/>
          <p:nvPr/>
        </p:nvSpPr>
        <p:spPr>
          <a:xfrm>
            <a:off x="3392127" y="6274476"/>
            <a:ext cx="5555227" cy="307777"/>
          </a:xfrm>
          <a:prstGeom prst="rect">
            <a:avLst/>
          </a:prstGeom>
          <a:noFill/>
        </p:spPr>
        <p:txBody>
          <a:bodyPr wrap="square" rtlCol="0">
            <a:spAutoFit/>
          </a:bodyPr>
          <a:lstStyle/>
          <a:p>
            <a:r>
              <a:rPr lang="en-US" sz="1400" b="0" i="1" u="none" strike="noStrike" baseline="0">
                <a:solidFill>
                  <a:srgbClr val="002846"/>
                </a:solidFill>
                <a:latin typeface="Nirmala UI" panose="020B0502040204020203" pitchFamily="34" charset="0"/>
                <a:ea typeface="Nirmala UI" panose="020B0502040204020203" pitchFamily="34" charset="0"/>
                <a:cs typeface="Nirmala UI" panose="020B0502040204020203" pitchFamily="34" charset="0"/>
              </a:rPr>
              <a:t>The structure of your </a:t>
            </a:r>
            <a:r>
              <a:rPr lang="en-US" sz="1400" b="0" i="1" u="none" strike="noStrike" baseline="0" err="1">
                <a:solidFill>
                  <a:srgbClr val="002846"/>
                </a:solidFill>
                <a:latin typeface="Nirmala UI" panose="020B0502040204020203" pitchFamily="34" charset="0"/>
                <a:ea typeface="Nirmala UI" panose="020B0502040204020203" pitchFamily="34" charset="0"/>
                <a:cs typeface="Nirmala UI" panose="020B0502040204020203" pitchFamily="34" charset="0"/>
              </a:rPr>
              <a:t>programme</a:t>
            </a:r>
            <a:r>
              <a:rPr lang="en-US" sz="1400" b="0" i="1" u="none" strike="noStrike" baseline="0">
                <a:solidFill>
                  <a:srgbClr val="002846"/>
                </a:solidFill>
                <a:latin typeface="Nirmala UI" panose="020B0502040204020203" pitchFamily="34" charset="0"/>
                <a:ea typeface="Nirmala UI" panose="020B0502040204020203" pitchFamily="34" charset="0"/>
                <a:cs typeface="Nirmala UI" panose="020B0502040204020203" pitchFamily="34" charset="0"/>
              </a:rPr>
              <a:t> in the summer may be different </a:t>
            </a:r>
            <a:endParaRPr lang="it-IT" sz="1400" i="1">
              <a:latin typeface="Nirmala UI" panose="020B0502040204020203" pitchFamily="34" charset="0"/>
              <a:ea typeface="Nirmala UI" panose="020B0502040204020203" pitchFamily="34" charset="0"/>
              <a:cs typeface="Nirmala UI" panose="020B0502040204020203" pitchFamily="34" charset="0"/>
            </a:endParaRPr>
          </a:p>
        </p:txBody>
      </p:sp>
      <p:pic>
        <p:nvPicPr>
          <p:cNvPr id="2" name="Immagine 1">
            <a:extLst>
              <a:ext uri="{FF2B5EF4-FFF2-40B4-BE49-F238E27FC236}">
                <a16:creationId xmlns:a16="http://schemas.microsoft.com/office/drawing/2014/main" id="{AB17F35F-1735-FF67-075E-5897E539C449}"/>
              </a:ext>
            </a:extLst>
          </p:cNvPr>
          <p:cNvPicPr>
            <a:picLocks noChangeAspect="1"/>
          </p:cNvPicPr>
          <p:nvPr/>
        </p:nvPicPr>
        <p:blipFill rotWithShape="1">
          <a:blip r:embed="rId2"/>
          <a:srcRect l="33369" t="46388" r="15583" b="15859"/>
          <a:stretch>
            <a:fillRect/>
          </a:stretch>
        </p:blipFill>
        <p:spPr bwMode="auto">
          <a:xfrm>
            <a:off x="934292" y="1435181"/>
            <a:ext cx="10588844" cy="41593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48674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51C7-34DB-FE34-E98E-E1046D76D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6CEFCA-C1D1-FBFA-726C-B6EEF654F256}"/>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Fort </a:t>
            </a:r>
            <a:r>
              <a:rPr lang="it-IT" sz="4000" b="1" err="1">
                <a:latin typeface="Calibri" panose="020F0502020204030204" pitchFamily="34" charset="0"/>
                <a:ea typeface="Calibri" panose="020F0502020204030204" pitchFamily="34" charset="0"/>
                <a:cs typeface="Calibri" panose="020F0502020204030204" pitchFamily="34" charset="0"/>
              </a:rPr>
              <a:t>lauderdale</a:t>
            </a:r>
            <a:endParaRPr lang="it-IT" sz="4000" b="1">
              <a:latin typeface="Calibri" panose="020F0502020204030204" pitchFamily="34" charset="0"/>
              <a:ea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782AEC06-84B7-511A-7B99-40AF2052429C}"/>
              </a:ext>
            </a:extLst>
          </p:cNvPr>
          <p:cNvSpPr txBox="1"/>
          <p:nvPr/>
        </p:nvSpPr>
        <p:spPr>
          <a:xfrm>
            <a:off x="5393915" y="1829278"/>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
            </a:r>
          </a:p>
        </p:txBody>
      </p:sp>
      <p:pic>
        <p:nvPicPr>
          <p:cNvPr id="3" name="Immagine 2" descr="Immagine che contiene esterni, città, edificio, acqua&#10;&#10;Descrizione generata automaticamente">
            <a:extLst>
              <a:ext uri="{FF2B5EF4-FFF2-40B4-BE49-F238E27FC236}">
                <a16:creationId xmlns:a16="http://schemas.microsoft.com/office/drawing/2014/main" id="{A4F2BC93-F3C5-4D7E-7D50-68B83D822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38" y="2435472"/>
            <a:ext cx="4714034" cy="3142116"/>
          </a:xfrm>
          <a:prstGeom prst="rect">
            <a:avLst/>
          </a:prstGeom>
        </p:spPr>
      </p:pic>
      <p:sp>
        <p:nvSpPr>
          <p:cNvPr id="7" name="CasellaDiTesto 6">
            <a:extLst>
              <a:ext uri="{FF2B5EF4-FFF2-40B4-BE49-F238E27FC236}">
                <a16:creationId xmlns:a16="http://schemas.microsoft.com/office/drawing/2014/main" id="{CA3EBDE9-4A4D-802F-AE02-5D5E2F524B68}"/>
              </a:ext>
            </a:extLst>
          </p:cNvPr>
          <p:cNvSpPr txBox="1"/>
          <p:nvPr/>
        </p:nvSpPr>
        <p:spPr>
          <a:xfrm>
            <a:off x="5389003" y="2119326"/>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QUOTA BASE </a:t>
            </a:r>
          </a:p>
        </p:txBody>
      </p:sp>
      <p:graphicFrame>
        <p:nvGraphicFramePr>
          <p:cNvPr id="12" name="Segnaposto contenuto 8">
            <a:extLst>
              <a:ext uri="{FF2B5EF4-FFF2-40B4-BE49-F238E27FC236}">
                <a16:creationId xmlns:a16="http://schemas.microsoft.com/office/drawing/2014/main" id="{4A107073-0940-8E3C-37FF-255D53489E25}"/>
              </a:ext>
            </a:extLst>
          </p:cNvPr>
          <p:cNvGraphicFramePr>
            <a:graphicFrameLocks noGrp="1"/>
          </p:cNvGraphicFramePr>
          <p:nvPr>
            <p:ph idx="1"/>
            <p:extLst>
              <p:ext uri="{D42A27DB-BD31-4B8C-83A1-F6EECF244321}">
                <p14:modId xmlns:p14="http://schemas.microsoft.com/office/powerpoint/2010/main" val="2392201329"/>
              </p:ext>
            </p:extLst>
          </p:nvPr>
        </p:nvGraphicFramePr>
        <p:xfrm>
          <a:off x="5408203" y="2525345"/>
          <a:ext cx="5761242" cy="370840"/>
        </p:xfrm>
        <a:graphic>
          <a:graphicData uri="http://schemas.openxmlformats.org/drawingml/2006/table">
            <a:tbl>
              <a:tblPr firstRow="1" bandRow="1">
                <a:tableStyleId>{5940675A-B579-460E-94D1-54222C63F5DA}</a:tableStyleId>
              </a:tblPr>
              <a:tblGrid>
                <a:gridCol w="4546374">
                  <a:extLst>
                    <a:ext uri="{9D8B030D-6E8A-4147-A177-3AD203B41FA5}">
                      <a16:colId xmlns:a16="http://schemas.microsoft.com/office/drawing/2014/main" val="2351715461"/>
                    </a:ext>
                  </a:extLst>
                </a:gridCol>
                <a:gridCol w="1214868">
                  <a:extLst>
                    <a:ext uri="{9D8B030D-6E8A-4147-A177-3AD203B41FA5}">
                      <a16:colId xmlns:a16="http://schemas.microsoft.com/office/drawing/2014/main" val="3429711789"/>
                    </a:ext>
                  </a:extLst>
                </a:gridCol>
              </a:tblGrid>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PACCHETTO 13 NOTTI</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€ 4.935</a:t>
                      </a:r>
                    </a:p>
                  </a:txBody>
                  <a:tcPr/>
                </a:tc>
                <a:extLst>
                  <a:ext uri="{0D108BD9-81ED-4DB2-BD59-A6C34878D82A}">
                    <a16:rowId xmlns:a16="http://schemas.microsoft.com/office/drawing/2014/main" val="3413270753"/>
                  </a:ext>
                </a:extLst>
              </a:tr>
            </a:tbl>
          </a:graphicData>
        </a:graphic>
      </p:graphicFrame>
      <p:sp>
        <p:nvSpPr>
          <p:cNvPr id="14" name="CasellaDiTesto 13">
            <a:extLst>
              <a:ext uri="{FF2B5EF4-FFF2-40B4-BE49-F238E27FC236}">
                <a16:creationId xmlns:a16="http://schemas.microsoft.com/office/drawing/2014/main" id="{85305CE3-C9F3-D651-F677-C5F44D8A9749}"/>
              </a:ext>
            </a:extLst>
          </p:cNvPr>
          <p:cNvSpPr txBox="1"/>
          <p:nvPr/>
        </p:nvSpPr>
        <p:spPr>
          <a:xfrm>
            <a:off x="5393915" y="3050697"/>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SUPPLEMENTO OBBLIGATORIO </a:t>
            </a:r>
          </a:p>
        </p:txBody>
      </p:sp>
      <p:graphicFrame>
        <p:nvGraphicFramePr>
          <p:cNvPr id="15" name="Segnaposto contenuto 9">
            <a:extLst>
              <a:ext uri="{FF2B5EF4-FFF2-40B4-BE49-F238E27FC236}">
                <a16:creationId xmlns:a16="http://schemas.microsoft.com/office/drawing/2014/main" id="{FAA06D13-62E1-676B-6528-C93678B454F1}"/>
              </a:ext>
            </a:extLst>
          </p:cNvPr>
          <p:cNvGraphicFramePr>
            <a:graphicFrameLocks/>
          </p:cNvGraphicFramePr>
          <p:nvPr>
            <p:extLst>
              <p:ext uri="{D42A27DB-BD31-4B8C-83A1-F6EECF244321}">
                <p14:modId xmlns:p14="http://schemas.microsoft.com/office/powerpoint/2010/main" val="1462948594"/>
              </p:ext>
            </p:extLst>
          </p:nvPr>
        </p:nvGraphicFramePr>
        <p:xfrm>
          <a:off x="5389002" y="3452877"/>
          <a:ext cx="5780443" cy="319410"/>
        </p:xfrm>
        <a:graphic>
          <a:graphicData uri="http://schemas.openxmlformats.org/drawingml/2006/table">
            <a:tbl>
              <a:tblPr firstRow="1" bandRow="1">
                <a:tableStyleId>{5940675A-B579-460E-94D1-54222C63F5DA}</a:tableStyleId>
              </a:tblPr>
              <a:tblGrid>
                <a:gridCol w="4504454">
                  <a:extLst>
                    <a:ext uri="{9D8B030D-6E8A-4147-A177-3AD203B41FA5}">
                      <a16:colId xmlns:a16="http://schemas.microsoft.com/office/drawing/2014/main" val="699500762"/>
                    </a:ext>
                  </a:extLst>
                </a:gridCol>
                <a:gridCol w="1275989">
                  <a:extLst>
                    <a:ext uri="{9D8B030D-6E8A-4147-A177-3AD203B41FA5}">
                      <a16:colId xmlns:a16="http://schemas.microsoft.com/office/drawing/2014/main" val="4095740505"/>
                    </a:ext>
                  </a:extLst>
                </a:gridCol>
              </a:tblGrid>
              <a:tr h="282017">
                <a:tc>
                  <a:txBody>
                    <a:bodyPr/>
                    <a:lstStyle/>
                    <a:p>
                      <a:pPr marL="0" algn="l" defTabSz="457200" rtl="0" eaLnBrk="1" latinLnBrk="0" hangingPunct="1"/>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PACCHETTO “</a:t>
                      </a:r>
                      <a:r>
                        <a:rPr lang="it-IT" sz="160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All</a:t>
                      </a:r>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Inclusive – ZERO SORPRESE!”</a:t>
                      </a:r>
                    </a:p>
                  </a:txBody>
                  <a:tcPr marT="37785" marB="37785"/>
                </a:tc>
                <a:tc>
                  <a:txBody>
                    <a:bodyPr/>
                    <a:lstStyle/>
                    <a:p>
                      <a:pPr marL="0" algn="l" defTabSz="457200" rtl="0" eaLnBrk="1" latinLnBrk="0" hangingPunct="1"/>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€ 800</a:t>
                      </a:r>
                    </a:p>
                  </a:txBody>
                  <a:tcPr marT="37785" marB="37785"/>
                </a:tc>
                <a:extLst>
                  <a:ext uri="{0D108BD9-81ED-4DB2-BD59-A6C34878D82A}">
                    <a16:rowId xmlns:a16="http://schemas.microsoft.com/office/drawing/2014/main" val="1813324200"/>
                  </a:ext>
                </a:extLst>
              </a:tr>
            </a:tbl>
          </a:graphicData>
        </a:graphic>
      </p:graphicFrame>
      <p:graphicFrame>
        <p:nvGraphicFramePr>
          <p:cNvPr id="16" name="Tabella 15">
            <a:extLst>
              <a:ext uri="{FF2B5EF4-FFF2-40B4-BE49-F238E27FC236}">
                <a16:creationId xmlns:a16="http://schemas.microsoft.com/office/drawing/2014/main" id="{1BA05AA2-2712-561C-F895-38CCC31CB714}"/>
              </a:ext>
            </a:extLst>
          </p:cNvPr>
          <p:cNvGraphicFramePr>
            <a:graphicFrameLocks noGrp="1"/>
          </p:cNvGraphicFramePr>
          <p:nvPr>
            <p:extLst>
              <p:ext uri="{D42A27DB-BD31-4B8C-83A1-F6EECF244321}">
                <p14:modId xmlns:p14="http://schemas.microsoft.com/office/powerpoint/2010/main" val="1658834082"/>
              </p:ext>
            </p:extLst>
          </p:nvPr>
        </p:nvGraphicFramePr>
        <p:xfrm>
          <a:off x="5427404" y="4527442"/>
          <a:ext cx="5761242" cy="1259840"/>
        </p:xfrm>
        <a:graphic>
          <a:graphicData uri="http://schemas.openxmlformats.org/drawingml/2006/table">
            <a:tbl>
              <a:tblPr firstRow="1" bandRow="1">
                <a:tableStyleId>{5940675A-B579-460E-94D1-54222C63F5DA}</a:tableStyleId>
              </a:tblPr>
              <a:tblGrid>
                <a:gridCol w="4680495">
                  <a:extLst>
                    <a:ext uri="{9D8B030D-6E8A-4147-A177-3AD203B41FA5}">
                      <a16:colId xmlns:a16="http://schemas.microsoft.com/office/drawing/2014/main" val="2311784569"/>
                    </a:ext>
                  </a:extLst>
                </a:gridCol>
                <a:gridCol w="1080747">
                  <a:extLst>
                    <a:ext uri="{9D8B030D-6E8A-4147-A177-3AD203B41FA5}">
                      <a16:colId xmlns:a16="http://schemas.microsoft.com/office/drawing/2014/main" val="2353645352"/>
                    </a:ext>
                  </a:extLst>
                </a:gridCol>
              </a:tblGrid>
              <a:tr h="370840">
                <a:tc>
                  <a:txBody>
                    <a:bodyPr/>
                    <a:lstStyle/>
                    <a:p>
                      <a:r>
                        <a:rPr lang="it-IT" sz="1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ASSICURAZIONE INTEGRATIVA (dopo il 1 novembre)</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37687104"/>
                  </a:ext>
                </a:extLst>
              </a:tr>
              <a:tr h="370840">
                <a:tc>
                  <a:txBody>
                    <a:bodyPr/>
                    <a:lstStyle/>
                    <a:p>
                      <a:r>
                        <a:rPr lang="it-IT" sz="1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GARANZIA NO RISK (dopo il 1 novembre)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latin typeface="Calibri Light" panose="020F0302020204030204" pitchFamily="34" charset="0"/>
                          <a:ea typeface="Calibri Light" panose="020F0302020204030204" pitchFamily="34" charset="0"/>
                          <a:cs typeface="Calibri Light" panose="020F0302020204030204" pitchFamily="34" charset="0"/>
                        </a:rPr>
                        <a:t>€ 200</a:t>
                      </a:r>
                    </a:p>
                  </a:txBody>
                  <a:tcPr/>
                </a:tc>
                <a:extLst>
                  <a:ext uri="{0D108BD9-81ED-4DB2-BD59-A6C34878D82A}">
                    <a16:rowId xmlns:a16="http://schemas.microsoft.com/office/drawing/2014/main" val="168126315"/>
                  </a:ext>
                </a:extLst>
              </a:tr>
              <a:tr h="370840">
                <a:tc>
                  <a:txBody>
                    <a:bodyPr/>
                    <a:lstStyle/>
                    <a:p>
                      <a:r>
                        <a:rPr lang="it-IT" sz="1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SUPPLEMENTO 14° NOTTE (facoltativo e non rimborsabile)</a:t>
                      </a:r>
                    </a:p>
                    <a:p>
                      <a:r>
                        <a:rPr lang="it-IT" sz="1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Possibile solo se richiesto da tutto il gruppo.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latin typeface="Calibri Light" panose="020F0302020204030204" pitchFamily="34" charset="0"/>
                          <a:ea typeface="Calibri Light" panose="020F0302020204030204" pitchFamily="34" charset="0"/>
                          <a:cs typeface="Calibri Light" panose="020F0302020204030204" pitchFamily="34" charset="0"/>
                        </a:rPr>
                        <a:t>€ 300</a:t>
                      </a:r>
                    </a:p>
                  </a:txBody>
                  <a:tcPr/>
                </a:tc>
                <a:extLst>
                  <a:ext uri="{0D108BD9-81ED-4DB2-BD59-A6C34878D82A}">
                    <a16:rowId xmlns:a16="http://schemas.microsoft.com/office/drawing/2014/main" val="1540292815"/>
                  </a:ext>
                </a:extLst>
              </a:tr>
            </a:tbl>
          </a:graphicData>
        </a:graphic>
      </p:graphicFrame>
      <p:sp>
        <p:nvSpPr>
          <p:cNvPr id="17" name="CasellaDiTesto 16">
            <a:extLst>
              <a:ext uri="{FF2B5EF4-FFF2-40B4-BE49-F238E27FC236}">
                <a16:creationId xmlns:a16="http://schemas.microsoft.com/office/drawing/2014/main" id="{57D44ACC-9E60-9319-B935-374283BB6D0C}"/>
              </a:ext>
            </a:extLst>
          </p:cNvPr>
          <p:cNvSpPr txBox="1"/>
          <p:nvPr/>
        </p:nvSpPr>
        <p:spPr>
          <a:xfrm>
            <a:off x="5393915" y="4086870"/>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spTree>
    <p:extLst>
      <p:ext uri="{BB962C8B-B14F-4D97-AF65-F5344CB8AC3E}">
        <p14:creationId xmlns:p14="http://schemas.microsoft.com/office/powerpoint/2010/main" val="361462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098" name="Picture 2" descr="Tutte le immagini">
            <a:extLst>
              <a:ext uri="{FF2B5EF4-FFF2-40B4-BE49-F238E27FC236}">
                <a16:creationId xmlns:a16="http://schemas.microsoft.com/office/drawing/2014/main" id="{0AEC6BB1-4CF4-438D-A3E0-C698BA7C6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84" y="2768396"/>
            <a:ext cx="3857625"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7" name="Segnaposto contenuto 6">
            <a:extLst>
              <a:ext uri="{FF2B5EF4-FFF2-40B4-BE49-F238E27FC236}">
                <a16:creationId xmlns:a16="http://schemas.microsoft.com/office/drawing/2014/main" id="{9B4A1B74-15FB-B28B-7922-8985C1CE30ED}"/>
              </a:ext>
            </a:extLst>
          </p:cNvPr>
          <p:cNvSpPr txBox="1">
            <a:spLocks noGrp="1"/>
          </p:cNvSpPr>
          <p:nvPr>
            <p:ph idx="1"/>
          </p:nvPr>
        </p:nvSpPr>
        <p:spPr>
          <a:xfrm>
            <a:off x="581025" y="2181225"/>
            <a:ext cx="11029950" cy="3678238"/>
          </a:xfrm>
          <a:prstGeom prst="rect">
            <a:avLst/>
          </a:prstGeom>
          <a:noFill/>
        </p:spPr>
        <p:txBody>
          <a:bodyPr wrap="square">
            <a:spAutoFit/>
          </a:bodyPr>
          <a:lstStyle/>
          <a:p>
            <a:pPr algn="ctr">
              <a:lnSpc>
                <a:spcPct val="107000"/>
              </a:lnSpc>
              <a:spcAft>
                <a:spcPts val="800"/>
              </a:spcAft>
              <a:buNone/>
            </a:pP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a:effectLst/>
                <a:latin typeface="Aptos" panose="020B0004020202020204" pitchFamily="34" charset="0"/>
                <a:ea typeface="Aptos" panose="020B0004020202020204" pitchFamily="34" charset="0"/>
                <a:cs typeface="Times New Roman" panose="02020603050405020304" pitchFamily="18" charset="0"/>
              </a:rPr>
              <a:t> EARLY BOOKING</a:t>
            </a: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Dal 25 settembre al 31 ottobre 2025</a:t>
            </a:r>
            <a:br>
              <a:rPr lang="it-IT" sz="1800" b="1" kern="100">
                <a:effectLst/>
                <a:latin typeface="Aptos" panose="020B0004020202020204" pitchFamily="34" charset="0"/>
                <a:ea typeface="Aptos" panose="020B0004020202020204" pitchFamily="34" charset="0"/>
                <a:cs typeface="Times New Roman" panose="02020603050405020304" pitchFamily="18" charset="0"/>
              </a:rPr>
            </a:br>
            <a:br>
              <a:rPr lang="it-IT" sz="1800" b="1" kern="100">
                <a:effectLst/>
                <a:latin typeface="Aptos" panose="020B0004020202020204" pitchFamily="34" charset="0"/>
                <a:ea typeface="Aptos" panose="020B0004020202020204" pitchFamily="34" charset="0"/>
                <a:cs typeface="Times New Roman" panose="02020603050405020304" pitchFamily="18" charset="0"/>
              </a:rPr>
            </a:br>
            <a:r>
              <a:rPr lang="it-IT" sz="1800" b="1" kern="10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€600:</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a:effectLst/>
                <a:latin typeface="Aptos" panose="020B0004020202020204" pitchFamily="34" charset="0"/>
                <a:ea typeface="Aptos" panose="020B0004020202020204" pitchFamily="34" charset="0"/>
                <a:cs typeface="Times New Roman" panose="02020603050405020304" pitchFamily="18" charset="0"/>
              </a:rPr>
              <a:t>di €100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Assicurazione Integrativa</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€ 120)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Garanzia No Risk</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di € 200)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a:effectLst/>
                <a:latin typeface="Aptos" panose="020B0004020202020204" pitchFamily="34" charset="0"/>
                <a:ea typeface="Aptos" panose="020B0004020202020204" pitchFamily="34" charset="0"/>
                <a:cs typeface="Times New Roman" panose="02020603050405020304" pitchFamily="18" charset="0"/>
              </a:rPr>
              <a:t> English (valore € 130)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€ 50) – </a:t>
            </a:r>
            <a:r>
              <a:rPr lang="it-IT" sz="1800" b="1" kern="10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3039327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75174-AE09-4FC7-FEC2-E347A484658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1BD41B3-EA4E-35CF-35B5-15AFA2C4A32D}"/>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5" name="Segnaposto contenuto 4">
            <a:extLst>
              <a:ext uri="{FF2B5EF4-FFF2-40B4-BE49-F238E27FC236}">
                <a16:creationId xmlns:a16="http://schemas.microsoft.com/office/drawing/2014/main" id="{71324EBA-B0CB-9879-2B0E-9EF0732CC3A9}"/>
              </a:ext>
            </a:extLst>
          </p:cNvPr>
          <p:cNvSpPr txBox="1">
            <a:spLocks noGrp="1"/>
          </p:cNvSpPr>
          <p:nvPr>
            <p:ph idx="1"/>
          </p:nvPr>
        </p:nvSpPr>
        <p:spPr>
          <a:xfrm>
            <a:off x="581025" y="2181225"/>
            <a:ext cx="11029950" cy="3678238"/>
          </a:xfrm>
          <a:prstGeom prst="rect">
            <a:avLst/>
          </a:prstGeom>
          <a:noFill/>
        </p:spPr>
        <p:txBody>
          <a:bodyPr wrap="square">
            <a:spAutoFit/>
          </a:bodyPr>
          <a:lstStyle/>
          <a:p>
            <a:pP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PRIMA OFFERTA SPECIALE</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1° novembre al 23 dicembre 2025</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€230: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di €50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2362750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FE1A0-3D2E-4CF0-D842-4A85DF206CE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0B2975F-F9CF-EA37-F98C-21E535027EC6}"/>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6" name="Segnaposto contenuto 5">
            <a:extLst>
              <a:ext uri="{FF2B5EF4-FFF2-40B4-BE49-F238E27FC236}">
                <a16:creationId xmlns:a16="http://schemas.microsoft.com/office/drawing/2014/main" id="{16B3F2F0-23FD-2A57-1634-6264C8CB62DB}"/>
              </a:ext>
            </a:extLst>
          </p:cNvPr>
          <p:cNvSpPr txBox="1">
            <a:spLocks noGrp="1"/>
          </p:cNvSpPr>
          <p:nvPr>
            <p:ph idx="1"/>
          </p:nvPr>
        </p:nvSpPr>
        <p:spPr>
          <a:xfrm>
            <a:off x="581025" y="2181225"/>
            <a:ext cx="11029950" cy="3678238"/>
          </a:xfrm>
          <a:prstGeom prst="rect">
            <a:avLst/>
          </a:prstGeom>
          <a:noFill/>
        </p:spPr>
        <p:txBody>
          <a:bodyPr wrap="square">
            <a:spAutoFit/>
          </a:bodyPr>
          <a:lstStyle/>
          <a:p>
            <a:pP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SECONDA OFFERTA SPECIALE</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24 dicembre 2025 al 28 febbraio 2026</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€180: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121515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Freeform 62"/>
          <p:cNvSpPr/>
          <p:nvPr/>
        </p:nvSpPr>
        <p:spPr>
          <a:xfrm>
            <a:off x="-1" y="738618"/>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9857" y="853625"/>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336" y="210497"/>
            <a:ext cx="4237181" cy="1660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Autofit/>
          </a:bodyPr>
          <a:lstStyle/>
          <a:p>
            <a:r>
              <a:rPr lang="it-IT" sz="4400" b="1" dirty="0">
                <a:latin typeface="Calibri" panose="020F0502020204030204" pitchFamily="34" charset="0"/>
                <a:ea typeface="Calibri" panose="020F0502020204030204" pitchFamily="34" charset="0"/>
                <a:cs typeface="Calibri" panose="020F0502020204030204" pitchFamily="34" charset="0"/>
              </a:rPr>
              <a:t>FORT LAUDERDALE 2026</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7" y="1927122"/>
            <a:ext cx="4639664" cy="4357415"/>
          </a:xfrm>
        </p:spPr>
        <p:txBody>
          <a:bodyPr>
            <a:normAutofit/>
          </a:bodyPr>
          <a:lstStyle/>
          <a:p>
            <a:pPr algn="l"/>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Fort Lauderdale </a:t>
            </a:r>
            <a:r>
              <a:rPr lang="it-IT" sz="20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incarna il sogno americano ed </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è una graziosa cittadina di mare collocata sulla costa orientale della Florida a due passi da Miami, l’ideale per dei viaggi studio in America.</a:t>
            </a:r>
          </a:p>
          <a:p>
            <a:pPr algn="l"/>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Conosciuta da tutti come “</a:t>
            </a:r>
            <a:r>
              <a:rPr lang="it-IT" sz="2000"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Venice</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of America” grazie ai suoi canali e alle gondole che la percorrono, è famosa per le sue chilometriche spiagge, incorniciate dal verde delle palme e scaldate dal bollente sole della Florida.</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6" name="Picture 2" descr="Risultato immagine per fort lauderdale">
            <a:extLst>
              <a:ext uri="{FF2B5EF4-FFF2-40B4-BE49-F238E27FC236}">
                <a16:creationId xmlns:a16="http://schemas.microsoft.com/office/drawing/2014/main" id="{2E1C3AD0-5C6D-E3F6-26EE-2D69E497E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96" y="2482388"/>
            <a:ext cx="5102788" cy="329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62117" y="868371"/>
            <a:ext cx="3165987" cy="4204800"/>
          </a:xfrm>
        </p:spPr>
        <p:txBody>
          <a:bodyPr>
            <a:normAutofit lnSpcReduction="10000"/>
          </a:bodyPr>
          <a:lstStyle/>
          <a:p>
            <a:pPr marL="0" indent="0">
              <a:buNone/>
            </a:pPr>
            <a:r>
              <a:rPr lang="it-IT" sz="3200" u="sng">
                <a:latin typeface="Calibri" panose="020F0502020204030204" pitchFamily="34" charset="0"/>
                <a:ea typeface="Calibri" panose="020F0502020204030204" pitchFamily="34" charset="0"/>
                <a:cs typeface="Calibri" panose="020F0502020204030204" pitchFamily="34" charset="0"/>
              </a:rPr>
              <a:t>LA SCUOLA:</a:t>
            </a:r>
          </a:p>
          <a:p>
            <a:pPr marL="0" indent="0">
              <a:buNone/>
            </a:pPr>
            <a:endParaRPr lang="it-IT" sz="1800" u="sng">
              <a:latin typeface="Calibri" panose="020F0502020204030204" pitchFamily="34" charset="0"/>
              <a:ea typeface="Calibri" panose="020F0502020204030204" pitchFamily="34" charset="0"/>
              <a:cs typeface="Calibri" panose="020F0502020204030204" pitchFamily="34" charset="0"/>
            </a:endParaRPr>
          </a:p>
          <a:p>
            <a:r>
              <a:rPr lang="it-IT"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Tra le nostre scuole partner abbiamo scelto la </a:t>
            </a:r>
            <a:r>
              <a:rPr lang="it-IT" b="1"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TLA School </a:t>
            </a:r>
            <a:r>
              <a:rPr lang="it-IT"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che è collocata nel quartiere Downtown di Fort Lauderdale, a pochi passi dalla famosa Las </a:t>
            </a:r>
            <a:r>
              <a:rPr lang="it-IT" b="0" i="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Olas</a:t>
            </a:r>
            <a:r>
              <a:rPr lang="it-IT"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Boulevard, dalla stazione centrale dei pullman, dal Museo d’Arte e dall’Auditorium.</a:t>
            </a:r>
            <a:endParaRPr lang="it-IT">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Immagine 1">
            <a:extLst>
              <a:ext uri="{FF2B5EF4-FFF2-40B4-BE49-F238E27FC236}">
                <a16:creationId xmlns:a16="http://schemas.microsoft.com/office/drawing/2014/main" id="{78D13494-DF34-E8AF-1F7E-055249ECE775}"/>
              </a:ext>
            </a:extLst>
          </p:cNvPr>
          <p:cNvPicPr>
            <a:picLocks noChangeAspect="1"/>
          </p:cNvPicPr>
          <p:nvPr/>
        </p:nvPicPr>
        <p:blipFill>
          <a:blip r:embed="rId2"/>
          <a:stretch>
            <a:fillRect/>
          </a:stretch>
        </p:blipFill>
        <p:spPr>
          <a:xfrm>
            <a:off x="4628629" y="684469"/>
            <a:ext cx="7101254" cy="4231660"/>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18164593">
            <a:off x="6133286" y="255798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r>
              <a:rPr lang="it-IT" sz="2800" b="1" kern="1200">
                <a:solidFill>
                  <a:srgbClr val="0070C0"/>
                </a:solidFill>
                <a:latin typeface="Calibri Light" panose="020F0302020204030204" pitchFamily="34" charset="0"/>
                <a:ea typeface="+mn-ea"/>
                <a:cs typeface="Calibri Light" panose="020F0302020204030204" pitchFamily="34" charset="0"/>
              </a:rPr>
              <a:t/>
            </a:r>
          </a:p>
          <a:p>
            <a:pPr defTabSz="457200">
              <a:defRPr sz="3600" b="1">
                <a:solidFill>
                  <a:srgbClr val="009900"/>
                </a:solidFill>
                <a:latin typeface="Arial Narrow"/>
                <a:ea typeface="Arial Narrow"/>
                <a:cs typeface="Arial Narrow"/>
                <a:sym typeface="Arial Narrow"/>
              </a:defRPr>
            </a:pPr>
            <a:endParaRPr sz="3000" b="1" kern="1200">
              <a:solidFill>
                <a:srgbClr val="0070C0"/>
              </a:solidFill>
              <a:latin typeface="Cavolini" panose="03000502040302020204" pitchFamily="66" charset="0"/>
              <a:ea typeface="+mn-ea"/>
              <a:cs typeface="Cavolini" panose="03000502040302020204" pitchFamily="66" charset="0"/>
            </a:endParaRPr>
          </a:p>
        </p:txBody>
      </p:sp>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581192" y="735483"/>
            <a:ext cx="4454012" cy="4560735"/>
          </a:xfrm>
        </p:spPr>
        <p:txBody>
          <a:bodyPr>
            <a:normAutofit/>
          </a:bodyPr>
          <a:lstStyle/>
          <a:p>
            <a: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t>ETÀ:</a:t>
            </a:r>
            <a:br>
              <a:rPr lang="it-IT" dirty="0">
                <a:effectLst/>
                <a:latin typeface="Calibri Light" panose="020F0302020204030204" pitchFamily="34" charset="0"/>
                <a:ea typeface="Calibri Light" panose="020F0302020204030204" pitchFamily="34" charset="0"/>
                <a:cs typeface="Calibri Light" panose="020F0302020204030204" pitchFamily="34" charset="0"/>
              </a:rPr>
            </a:br>
            <a:r>
              <a:rPr lang="it-IT" dirty="0">
                <a:effectLst/>
                <a:latin typeface="Calibri Light" panose="020F0302020204030204" pitchFamily="34" charset="0"/>
                <a:ea typeface="Calibri Light" panose="020F0302020204030204" pitchFamily="34" charset="0"/>
                <a:cs typeface="Calibri Light" panose="020F0302020204030204" pitchFamily="34" charset="0"/>
              </a:rPr>
              <a:t>13 – 18 anni </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Hotel</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5 – 19 luglio 2026*</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19 luglio – 2 agosto 2026*</a:t>
            </a:r>
            <a:br>
              <a:rPr lang="it-IT" sz="2400"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*data di arrivo in Italia</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DURATA: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14 giorni/13 notti</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a:solidFill>
                  <a:schemeClr val="accent2"/>
                </a:solidFill>
              </a:rPr>
              <a:t>.</a:t>
            </a:r>
          </a:p>
        </p:txBody>
      </p:sp>
      <p:pic>
        <p:nvPicPr>
          <p:cNvPr id="2" name="Immagine 1">
            <a:extLst>
              <a:ext uri="{FF2B5EF4-FFF2-40B4-BE49-F238E27FC236}">
                <a16:creationId xmlns:a16="http://schemas.microsoft.com/office/drawing/2014/main" id="{0C7836C0-AB09-B1A9-D440-CF1210DA5F50}"/>
              </a:ext>
            </a:extLst>
          </p:cNvPr>
          <p:cNvPicPr>
            <a:picLocks noChangeAspect="1"/>
          </p:cNvPicPr>
          <p:nvPr/>
        </p:nvPicPr>
        <p:blipFill>
          <a:blip r:embed="rId2"/>
          <a:stretch>
            <a:fillRect/>
          </a:stretch>
        </p:blipFill>
        <p:spPr>
          <a:xfrm>
            <a:off x="5977357" y="1157757"/>
            <a:ext cx="5002230" cy="34437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707922" y="974445"/>
            <a:ext cx="4454013" cy="3751744"/>
          </a:xfrm>
        </p:spPr>
        <p:txBody>
          <a:bodyPr>
            <a:normAutofit fontScale="62500" lnSpcReduction="20000"/>
          </a:bodyPr>
          <a:lstStyle/>
          <a:p>
            <a:pPr marL="0" indent="0">
              <a:buNone/>
            </a:pPr>
            <a:r>
              <a:rPr lang="it-IT" sz="3800" u="sng">
                <a:latin typeface="Calibri" panose="020F0502020204030204" pitchFamily="34" charset="0"/>
                <a:ea typeface="Calibri" panose="020F0502020204030204" pitchFamily="34" charset="0"/>
                <a:cs typeface="Calibri" panose="020F0502020204030204" pitchFamily="34" charset="0"/>
              </a:rPr>
              <a:t>SISTEMAZIONE E TRATTAMENTO:</a:t>
            </a:r>
            <a:br>
              <a:rPr lang="it-IT" sz="3800" u="sng">
                <a:latin typeface="Calibri" panose="020F0502020204030204" pitchFamily="34" charset="0"/>
                <a:ea typeface="Calibri" panose="020F0502020204030204" pitchFamily="34" charset="0"/>
                <a:cs typeface="Calibri" panose="020F0502020204030204" pitchFamily="34" charset="0"/>
              </a:rPr>
            </a:br>
            <a:endParaRPr lang="it-IT" sz="3800" u="sng">
              <a:latin typeface="Calibri" panose="020F0502020204030204" pitchFamily="34" charset="0"/>
              <a:ea typeface="Calibri" panose="020F0502020204030204" pitchFamily="34" charset="0"/>
              <a:cs typeface="Calibri" panose="020F0502020204030204" pitchFamily="34" charset="0"/>
            </a:endParaRPr>
          </a:p>
          <a:p>
            <a:r>
              <a:rPr lang="it-IT" sz="3200"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sistemazione di questa vacanza studio in America prevede </a:t>
            </a:r>
            <a:r>
              <a:rPr lang="it-IT" sz="3200" b="1"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suite triple dotate di bagno privato </a:t>
            </a:r>
            <a:r>
              <a:rPr lang="it-IT" sz="3200"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e aria condizionata, in hotel, con servizio di navetta privata per la tratta hotel/scuola/hotel.</a:t>
            </a:r>
            <a:endParaRPr lang="it-IT" sz="3200">
              <a:latin typeface="Calibri Light" panose="020F0302020204030204" pitchFamily="34" charset="0"/>
              <a:ea typeface="Calibri Light" panose="020F0302020204030204" pitchFamily="34" charset="0"/>
              <a:cs typeface="Calibri Light" panose="020F0302020204030204" pitchFamily="34" charset="0"/>
            </a:endParaRPr>
          </a:p>
          <a:p>
            <a:r>
              <a:rPr lang="it-IT" sz="3200" b="1"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Pensione completa da lunedì a venerdì.</a:t>
            </a:r>
            <a:br>
              <a:rPr lang="it-IT" sz="3200" b="1"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br>
            <a:r>
              <a:rPr lang="it-IT" sz="3200" b="1"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Sabato e domenica è prevista la mezza pensione, con pranzo libero</a:t>
            </a:r>
            <a:r>
              <a:rPr lang="it-IT" sz="3200"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a:t>
            </a:r>
            <a:br>
              <a:rPr lang="it-IT" sz="3200">
                <a:latin typeface="Calibri Light" panose="020F0302020204030204" pitchFamily="34" charset="0"/>
                <a:ea typeface="Calibri Light" panose="020F0302020204030204" pitchFamily="34" charset="0"/>
                <a:cs typeface="Calibri Light" panose="020F0302020204030204" pitchFamily="34" charset="0"/>
              </a:rPr>
            </a:br>
            <a:r>
              <a:rPr lang="it-IT" sz="3200"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Alcune cene saranno previste fuori dal college.</a:t>
            </a:r>
            <a:endParaRPr lang="it-IT" sz="320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6" name="Picture 2" descr="soggiorno studio usa florida">
            <a:extLst>
              <a:ext uri="{FF2B5EF4-FFF2-40B4-BE49-F238E27FC236}">
                <a16:creationId xmlns:a16="http://schemas.microsoft.com/office/drawing/2014/main" id="{27951B81-97C6-2FAA-0C8E-465204D9A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861" y="832174"/>
            <a:ext cx="5933260" cy="3972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fontScale="92500" lnSpcReduction="10000"/>
          </a:bodyPr>
          <a:lstStyle/>
          <a:p>
            <a:pPr marL="0" indent="0">
              <a:buNone/>
            </a:pPr>
            <a:r>
              <a:rPr lang="it-IT" sz="2400" u="sng">
                <a:latin typeface="Calibri" panose="020F0502020204030204" pitchFamily="34" charset="0"/>
                <a:ea typeface="Calibri" panose="020F0502020204030204" pitchFamily="34" charset="0"/>
                <a:cs typeface="Calibri" panose="020F0502020204030204" pitchFamily="34" charset="0"/>
              </a:rPr>
              <a:t>DIDATTICA:</a:t>
            </a:r>
            <a:br>
              <a:rPr lang="it-IT" sz="2400" u="sng">
                <a:latin typeface="Calibri" panose="020F0502020204030204" pitchFamily="34" charset="0"/>
                <a:ea typeface="Calibri" panose="020F0502020204030204" pitchFamily="34" charset="0"/>
                <a:cs typeface="Calibri" panose="020F0502020204030204" pitchFamily="34" charset="0"/>
              </a:rPr>
            </a:br>
            <a:endParaRPr lang="it-IT" sz="2400" u="sng">
              <a:latin typeface="Calibri" panose="020F0502020204030204" pitchFamily="34" charset="0"/>
              <a:ea typeface="Calibri" panose="020F0502020204030204" pitchFamily="34" charset="0"/>
              <a:cs typeface="Calibri" panose="020F0502020204030204" pitchFamily="34" charset="0"/>
            </a:endParaRPr>
          </a:p>
          <a:p>
            <a:r>
              <a:rPr lang="it-IT">
                <a:latin typeface="Calibri Light" panose="020F0302020204030204" pitchFamily="34" charset="0"/>
                <a:ea typeface="Calibri Light" panose="020F0302020204030204" pitchFamily="34" charset="0"/>
                <a:cs typeface="Calibri Light" panose="020F0302020204030204" pitchFamily="34" charset="0"/>
              </a:rPr>
              <a:t>SCUOLA: TLA</a:t>
            </a:r>
          </a:p>
          <a:p>
            <a:r>
              <a:rPr lang="it-IT">
                <a:latin typeface="Calibri Light" panose="020F0302020204030204" pitchFamily="34" charset="0"/>
                <a:ea typeface="Calibri Light" panose="020F0302020204030204" pitchFamily="34" charset="0"/>
                <a:cs typeface="Calibri Light" panose="020F0302020204030204" pitchFamily="34" charset="0"/>
              </a:rPr>
              <a:t>15 ore di lezione a settimana</a:t>
            </a:r>
          </a:p>
          <a:p>
            <a:r>
              <a:rPr lang="it-IT">
                <a:latin typeface="Calibri Light" panose="020F0302020204030204" pitchFamily="34" charset="0"/>
                <a:ea typeface="Calibri Light" panose="020F0302020204030204" pitchFamily="34" charset="0"/>
                <a:cs typeface="Calibri Light" panose="020F0302020204030204" pitchFamily="34" charset="0"/>
              </a:rPr>
              <a:t>CORSO GENERAL:</a:t>
            </a:r>
            <a:br>
              <a:rPr lang="it-IT">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per i livelli A1 e A2</a:t>
            </a:r>
          </a:p>
          <a:p>
            <a:r>
              <a:rPr lang="it-IT">
                <a:latin typeface="Calibri Light" panose="020F0302020204030204" pitchFamily="34" charset="0"/>
                <a:ea typeface="Calibri Light" panose="020F0302020204030204" pitchFamily="34" charset="0"/>
                <a:cs typeface="Calibri Light" panose="020F0302020204030204" pitchFamily="34" charset="0"/>
              </a:rPr>
              <a:t>CORSO WORLD OF WORK:</a:t>
            </a:r>
            <a:br>
              <a:rPr lang="it-IT">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per i livelli dal B1 al C2</a:t>
            </a:r>
          </a:p>
          <a:p>
            <a:pPr marL="0" indent="0">
              <a:buNone/>
            </a:pPr>
            <a:br>
              <a:rPr lang="it-IT">
                <a:latin typeface="Calibri Light" panose="020F0302020204030204" pitchFamily="34" charset="0"/>
                <a:ea typeface="Calibri Light" panose="020F0302020204030204" pitchFamily="34" charset="0"/>
                <a:cs typeface="Calibri Light" panose="020F0302020204030204" pitchFamily="34" charset="0"/>
              </a:rPr>
            </a:br>
            <a:br>
              <a:rPr lang="it-IT">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a:p>
        </p:txBody>
      </p:sp>
      <p:pic>
        <p:nvPicPr>
          <p:cNvPr id="7" name="Immagine 6">
            <a:extLst>
              <a:ext uri="{FF2B5EF4-FFF2-40B4-BE49-F238E27FC236}">
                <a16:creationId xmlns:a16="http://schemas.microsoft.com/office/drawing/2014/main" id="{9D33D72C-22C5-24C8-7C50-5B831C3AA449}"/>
              </a:ext>
            </a:extLst>
          </p:cNvPr>
          <p:cNvPicPr>
            <a:picLocks noChangeAspect="1"/>
          </p:cNvPicPr>
          <p:nvPr/>
        </p:nvPicPr>
        <p:blipFill>
          <a:blip r:embed="rId2"/>
          <a:stretch>
            <a:fillRect/>
          </a:stretch>
        </p:blipFill>
        <p:spPr>
          <a:xfrm>
            <a:off x="5653324" y="806246"/>
            <a:ext cx="6037231" cy="40256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471952" y="599771"/>
            <a:ext cx="6102143" cy="4886634"/>
          </a:xfrm>
        </p:spPr>
        <p:txBody>
          <a:bodyPr>
            <a:normAutofit lnSpcReduction="10000"/>
          </a:bodyPr>
          <a:lstStyle/>
          <a:p>
            <a:pPr marL="0" indent="0">
              <a:buNone/>
            </a:pPr>
            <a:endParaRPr lang="it-IT" sz="2400" u="sng"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br>
              <a:rPr lang="it-IT" sz="2400" u="sng" dirty="0">
                <a:latin typeface="Calibri" panose="020F0502020204030204" pitchFamily="34" charset="0"/>
                <a:ea typeface="Calibri" panose="020F0502020204030204" pitchFamily="34" charset="0"/>
                <a:cs typeface="Calibri" panose="020F0502020204030204" pitchFamily="34" charset="0"/>
              </a:rPr>
            </a:br>
            <a:r>
              <a:rPr kumimoji="0" lang="it-IT" sz="1800"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Il programma comprende:</a:t>
            </a:r>
            <a:endParaRPr lang="it-IT" sz="1800" u="sng" dirty="0">
              <a:latin typeface="Calibri Light" panose="020F0302020204030204" pitchFamily="34" charset="0"/>
              <a:ea typeface="Calibri Light" panose="020F0302020204030204" pitchFamily="34" charset="0"/>
              <a:cs typeface="Calibri Light" panose="020F0302020204030204" pitchFamily="34" charset="0"/>
            </a:endParaRPr>
          </a:p>
          <a:p>
            <a:r>
              <a:rPr lang="it-IT" sz="1800" dirty="0">
                <a:latin typeface="Calibri Light" panose="020F0302020204030204" pitchFamily="34" charset="0"/>
                <a:ea typeface="Calibri Light" panose="020F0302020204030204" pitchFamily="34" charset="0"/>
                <a:cs typeface="Calibri Light" panose="020F0302020204030204" pitchFamily="34" charset="0"/>
              </a:rPr>
              <a:t>1 gita di un’intera giornata a Miami c</a:t>
            </a:r>
            <a:r>
              <a:rPr lang="en-US" sz="1800" dirty="0">
                <a:latin typeface="Calibri Light" panose="020F0302020204030204" pitchFamily="34" charset="0"/>
                <a:ea typeface="Calibri Light" panose="020F0302020204030204" pitchFamily="34" charset="0"/>
                <a:cs typeface="Calibri Light" panose="020F0302020204030204" pitchFamily="34" charset="0"/>
              </a:rPr>
              <a:t>on </a:t>
            </a:r>
            <a:r>
              <a:rPr lang="en-US" sz="1800" dirty="0" err="1">
                <a:latin typeface="Calibri Light" panose="020F0302020204030204" pitchFamily="34" charset="0"/>
                <a:ea typeface="Calibri Light" panose="020F0302020204030204" pitchFamily="34" charset="0"/>
                <a:cs typeface="Calibri Light" panose="020F0302020204030204" pitchFamily="34" charset="0"/>
              </a:rPr>
              <a:t>cena</a:t>
            </a:r>
            <a:r>
              <a:rPr lang="en-US" sz="1800" dirty="0">
                <a:latin typeface="Calibri Light" panose="020F0302020204030204" pitchFamily="34" charset="0"/>
                <a:ea typeface="Calibri Light" panose="020F0302020204030204" pitchFamily="34" charset="0"/>
                <a:cs typeface="Calibri Light" panose="020F0302020204030204" pitchFamily="34" charset="0"/>
              </a:rPr>
              <a:t/>
            </a:r>
            <a:r>
              <a:rPr lang="en-US" sz="1800" dirty="0" err="1">
                <a:latin typeface="Calibri Light" panose="020F0302020204030204" pitchFamily="34" charset="0"/>
                <a:ea typeface="Calibri Light" panose="020F0302020204030204" pitchFamily="34" charset="0"/>
                <a:cs typeface="Calibri Light" panose="020F0302020204030204" pitchFamily="34" charset="0"/>
              </a:rPr>
              <a:t>all’Hard</a:t>
            </a:r>
            <a:r>
              <a:rPr lang="en-US" sz="1800" dirty="0">
                <a:latin typeface="Calibri Light" panose="020F0302020204030204" pitchFamily="34" charset="0"/>
                <a:ea typeface="Calibri Light" panose="020F0302020204030204" pitchFamily="34" charset="0"/>
                <a:cs typeface="Calibri Light" panose="020F0302020204030204" pitchFamily="34" charset="0"/>
              </a:rPr>
              <a:t> Rock </a:t>
            </a:r>
            <a:r>
              <a:rPr lang="en-US" sz="1800" dirty="0" err="1">
                <a:latin typeface="Calibri Light" panose="020F0302020204030204" pitchFamily="34" charset="0"/>
                <a:ea typeface="Calibri Light" panose="020F0302020204030204" pitchFamily="34" charset="0"/>
                <a:cs typeface="Calibri Light" panose="020F0302020204030204" pitchFamily="34" charset="0"/>
              </a:rPr>
              <a:t>Cafè</a:t>
            </a:r>
            <a:endParaRPr lang="it-IT" sz="1800" dirty="0">
              <a:latin typeface="Calibri Light" panose="020F0302020204030204" pitchFamily="34" charset="0"/>
              <a:ea typeface="Calibri Light" panose="020F0302020204030204" pitchFamily="34" charset="0"/>
              <a:cs typeface="Calibri Light" panose="020F0302020204030204" pitchFamily="34" charset="0"/>
            </a:endParaRPr>
          </a:p>
          <a:p>
            <a:r>
              <a:rPr lang="it-IT" sz="1800" dirty="0">
                <a:latin typeface="Calibri Light" panose="020F0302020204030204" pitchFamily="34" charset="0"/>
                <a:ea typeface="Calibri Light" panose="020F0302020204030204" pitchFamily="34" charset="0"/>
                <a:cs typeface="Calibri Light" panose="020F0302020204030204" pitchFamily="34" charset="0"/>
              </a:rPr>
              <a:t>2 gite di mezza giornata: una a Fort Lauderdale Beach e una all’Everglades National Park</a:t>
            </a:r>
          </a:p>
          <a:p>
            <a:r>
              <a:rPr lang="it-IT" sz="1800" dirty="0">
                <a:latin typeface="Calibri Light" panose="020F0302020204030204" pitchFamily="34" charset="0"/>
                <a:ea typeface="Calibri Light" panose="020F0302020204030204" pitchFamily="34" charset="0"/>
                <a:cs typeface="Calibri Light" panose="020F0302020204030204" pitchFamily="34" charset="0"/>
              </a:rPr>
              <a:t>5 gite di mezza giornata con cena fuori </a:t>
            </a:r>
          </a:p>
          <a:p>
            <a:r>
              <a:rPr lang="it-IT" sz="1800" dirty="0">
                <a:latin typeface="Calibri Light" panose="020F0302020204030204" pitchFamily="34" charset="0"/>
                <a:ea typeface="Calibri Light" panose="020F0302020204030204" pitchFamily="34" charset="0"/>
                <a:cs typeface="Calibri Light" panose="020F0302020204030204" pitchFamily="34" charset="0"/>
              </a:rPr>
              <a:t>minitour di 5 giorni/4 notti di cui 3 a Orlando e 1 a Miami, con pernottamento in hotel, per visitare i fantastici parchi a tema Universal Studios e </a:t>
            </a:r>
            <a:r>
              <a:rPr lang="it-IT" sz="1800" dirty="0" err="1">
                <a:latin typeface="Calibri Light" panose="020F0302020204030204" pitchFamily="34" charset="0"/>
                <a:ea typeface="Calibri Light" panose="020F0302020204030204" pitchFamily="34" charset="0"/>
                <a:cs typeface="Calibri Light" panose="020F0302020204030204" pitchFamily="34" charset="0"/>
              </a:rPr>
              <a:t>Islands</a:t>
            </a:r>
            <a:r>
              <a:rPr lang="it-IT" sz="1800" dirty="0">
                <a:latin typeface="Calibri Light" panose="020F0302020204030204" pitchFamily="34" charset="0"/>
                <a:ea typeface="Calibri Light" panose="020F0302020204030204" pitchFamily="34" charset="0"/>
                <a:cs typeface="Calibri Light" panose="020F0302020204030204" pitchFamily="34" charset="0"/>
              </a:rPr>
              <a:t> of Adventure e visitare il Kennedy Space Center</a:t>
            </a:r>
            <a:r>
              <a:rPr lang="it-IT" sz="2400" dirty="0">
                <a:latin typeface="Calibri Light" panose="020F0302020204030204" pitchFamily="34" charset="0"/>
                <a:ea typeface="Calibri Light" panose="020F0302020204030204" pitchFamily="34" charset="0"/>
                <a:cs typeface="Calibri Light" panose="020F0302020204030204" pitchFamily="34" charset="0"/>
              </a:rPr>
              <a:t/>
            </a:r>
            <a:r>
              <a:rPr lang="it-IT" sz="1800" dirty="0">
                <a:latin typeface="Calibri Light" panose="020F0302020204030204" pitchFamily="34" charset="0"/>
                <a:ea typeface="Calibri Light" panose="020F0302020204030204" pitchFamily="34" charset="0"/>
                <a:cs typeface="Calibri Light" panose="020F0302020204030204" pitchFamily="34" charset="0"/>
              </a:rPr>
              <a:t>a Cape Canaveral. </a:t>
            </a:r>
          </a:p>
          <a:p>
            <a:pPr marL="0" indent="0">
              <a:buNone/>
            </a:pPr>
            <a:endParaRPr lang="it-IT" sz="1400" i="1" dirty="0"/>
          </a:p>
          <a:p>
            <a:pPr marL="0" indent="0">
              <a:buNone/>
            </a:pPr>
            <a:r>
              <a:rPr lang="it-IT" sz="1400" i="1" dirty="0"/>
              <a:t>Le gite potrebbero subire lievi variazioni prima della partenza.</a:t>
            </a:r>
            <a:br>
              <a:rPr lang="it-IT" sz="1400" dirty="0"/>
            </a:br>
            <a:r>
              <a:rPr lang="it-IT" sz="1400" i="1" dirty="0"/>
              <a:t>Il programma definitivo verrà consegnato ai Capigruppo all’arrivo in loco.</a:t>
            </a:r>
            <a:endParaRPr lang="it-IT" sz="1400" dirty="0"/>
          </a:p>
          <a:p>
            <a:endParaRPr lang="it-IT" sz="210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3074" name="Picture 2">
            <a:extLst>
              <a:ext uri="{FF2B5EF4-FFF2-40B4-BE49-F238E27FC236}">
                <a16:creationId xmlns:a16="http://schemas.microsoft.com/office/drawing/2014/main" id="{B45B13C5-5EC3-B237-DDE7-220C862D0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247" y="1453301"/>
            <a:ext cx="4929649" cy="329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826DC31-189C-1F25-50AE-009925BDB303}"/>
              </a:ext>
            </a:extLst>
          </p:cNvPr>
          <p:cNvSpPr>
            <a:spLocks noGrp="1"/>
          </p:cNvSpPr>
          <p:nvPr>
            <p:ph idx="1"/>
          </p:nvPr>
        </p:nvSpPr>
        <p:spPr>
          <a:xfrm>
            <a:off x="447815" y="553282"/>
            <a:ext cx="5030195" cy="4697144"/>
          </a:xfrm>
        </p:spPr>
        <p:txBody>
          <a:bodyPr>
            <a:normAutofit/>
          </a:bodyPr>
          <a:lstStyle/>
          <a:p>
            <a:pPr marL="0" indent="0" algn="ctr">
              <a:buNone/>
            </a:pPr>
            <a:r>
              <a:rPr lang="it-IT" sz="1800" b="1" u="sng" dirty="0">
                <a:latin typeface="Calibri Light" panose="020F0302020204030204" pitchFamily="34" charset="0"/>
                <a:ea typeface="Calibri Light" panose="020F0302020204030204" pitchFamily="34" charset="0"/>
                <a:cs typeface="Calibri Light" panose="020F0302020204030204" pitchFamily="34" charset="0"/>
              </a:rPr>
              <a:t>NASA SPACE KENNEDY CENTER</a:t>
            </a:r>
            <a:r>
              <a:rPr lang="it-IT" sz="18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a:t>
            </a:r>
            <a:br>
              <a:rPr lang="it-IT" sz="18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br>
            <a:endParaRPr lang="it-IT" sz="18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endParaRPr>
          </a:p>
          <a:p>
            <a:r>
              <a:rPr lang="it-IT"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Il </a:t>
            </a:r>
            <a:r>
              <a:rPr lang="it-IT" b="1"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John F. Kennedy Space Center</a:t>
            </a:r>
            <a:r>
              <a:rPr lang="it-IT"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si trova  a Cape Canaveral, sull'isola Merritt. </a:t>
            </a:r>
            <a:r>
              <a:rPr lang="it-IT"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Da qui partirono gli astronauti della missione Apollo 11, i primi a sbarcare sulla Luna. </a:t>
            </a:r>
          </a:p>
        </p:txBody>
      </p:sp>
      <p:pic>
        <p:nvPicPr>
          <p:cNvPr id="4098" name="Picture 2" descr="undefined">
            <a:extLst>
              <a:ext uri="{FF2B5EF4-FFF2-40B4-BE49-F238E27FC236}">
                <a16:creationId xmlns:a16="http://schemas.microsoft.com/office/drawing/2014/main" id="{8BEF3109-63B4-3AA2-A719-8380ECAA6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266" y="806004"/>
            <a:ext cx="5240594" cy="41916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5556-603A-2775-6CF1-79A2B39E92C9}"/>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2A02A47-4BBA-9998-0335-41108747287F}"/>
              </a:ext>
            </a:extLst>
          </p:cNvPr>
          <p:cNvSpPr>
            <a:spLocks noGrp="1"/>
          </p:cNvSpPr>
          <p:nvPr>
            <p:ph idx="1"/>
          </p:nvPr>
        </p:nvSpPr>
        <p:spPr>
          <a:xfrm>
            <a:off x="782113" y="592611"/>
            <a:ext cx="4193010" cy="4471002"/>
          </a:xfrm>
        </p:spPr>
        <p:txBody>
          <a:bodyPr>
            <a:normAutofit/>
          </a:bodyPr>
          <a:lstStyle/>
          <a:p>
            <a:pPr marL="0" indent="0">
              <a:buNone/>
            </a:pPr>
            <a:r>
              <a:rPr lang="it-IT" u="sng" dirty="0">
                <a:latin typeface="Calibri" panose="020F0502020204030204" pitchFamily="34" charset="0"/>
                <a:ea typeface="Calibri" panose="020F0502020204030204" pitchFamily="34" charset="0"/>
                <a:cs typeface="Calibri" panose="020F0502020204030204" pitchFamily="34" charset="0"/>
              </a:rPr>
              <a:t>MIAMI:</a:t>
            </a:r>
            <a:br>
              <a:rPr lang="it-IT" u="sng" dirty="0">
                <a:latin typeface="Calibri" panose="020F0502020204030204" pitchFamily="34" charset="0"/>
                <a:ea typeface="Calibri" panose="020F0502020204030204" pitchFamily="34" charset="0"/>
                <a:cs typeface="Calibri" panose="020F0502020204030204" pitchFamily="34" charset="0"/>
              </a:rPr>
            </a:br>
            <a:endParaRPr lang="it-IT" u="sng" dirty="0">
              <a:latin typeface="Calibri" panose="020F0502020204030204" pitchFamily="34" charset="0"/>
              <a:ea typeface="Calibri" panose="020F0502020204030204" pitchFamily="34" charset="0"/>
              <a:cs typeface="Calibri" panose="020F0502020204030204" pitchFamily="34" charset="0"/>
            </a:endParaRPr>
          </a:p>
          <a:p>
            <a:r>
              <a:rPr lang="it-IT"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Miami è una vivace città </a:t>
            </a:r>
            <a:r>
              <a:rPr lang="it-IT">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della Florida, </a:t>
            </a:r>
            <a:r>
              <a:rPr lang="it-IT"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famosa per le sue spiagge dorate, il clima tropicale e l’atmosfera multiculturale. </a:t>
            </a:r>
            <a:r>
              <a:rPr lang="it-IT"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Gli activity leaders vi accompagneranno alla scoperta di questa città dove vi fermerete per una cena all</a:t>
            </a:r>
            <a:r>
              <a:rPr lang="it-IT"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’Hard Rock Cafè.</a:t>
            </a:r>
            <a:endParaRPr lang="it-IT" u="sng"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6" descr="Miami Hotel Market | Downtown Miami Hotel Development">
            <a:extLst>
              <a:ext uri="{FF2B5EF4-FFF2-40B4-BE49-F238E27FC236}">
                <a16:creationId xmlns:a16="http://schemas.microsoft.com/office/drawing/2014/main" id="{B8BB9496-6BEB-93CD-9F7D-BB1B96EEE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489" y="1080934"/>
            <a:ext cx="5705476" cy="353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784618"/>
      </p:ext>
    </p:extLst>
  </p:cSld>
  <p:clrMapOvr>
    <a:masterClrMapping/>
  </p:clrMapOvr>
  <p:transition spd="slow">
    <p:push dir="u"/>
  </p:transition>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17</TotalTime>
  <Words>1097</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16</vt:i4>
      </vt:variant>
    </vt:vector>
  </HeadingPairs>
  <TitlesOfParts>
    <vt:vector size="26" baseType="lpstr">
      <vt:lpstr>Aptos</vt:lpstr>
      <vt:lpstr>Calibri</vt:lpstr>
      <vt:lpstr>Calibri Light</vt:lpstr>
      <vt:lpstr>Cavolini</vt:lpstr>
      <vt:lpstr>Gill Sans MT</vt:lpstr>
      <vt:lpstr>Nirmala UI</vt:lpstr>
      <vt:lpstr>Segoe UI Emoji</vt:lpstr>
      <vt:lpstr>Symbol</vt:lpstr>
      <vt:lpstr>Wingdings 2</vt:lpstr>
      <vt:lpstr>Dividendi</vt:lpstr>
      <vt:lpstr>Presentazione standard di PowerPoint</vt:lpstr>
      <vt:lpstr>FORT LAUDERDALE 2026</vt:lpstr>
      <vt:lpstr>Presentazione standard di PowerPoint</vt:lpstr>
      <vt:lpst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Fort lauderdale</vt:lpstr>
      <vt:lpstr>COME ISCRIVERSI</vt:lpstr>
      <vt:lpstr>OFFERTE SPECIALI</vt:lpstr>
      <vt:lpstr>OFFERTE SPECIALI</vt:lpstr>
      <vt:lpstr>OFFERTE SPECIALI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Chiara Olivari</cp:lastModifiedBy>
  <cp:revision>1</cp:revision>
  <dcterms:modified xsi:type="dcterms:W3CDTF">2025-10-21T08:38:20Z</dcterms:modified>
</cp:coreProperties>
</file>