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9" r:id="rId1"/>
  </p:sldMasterIdLst>
  <p:notesMasterIdLst>
    <p:notesMasterId r:id="rId19"/>
  </p:notesMasterIdLst>
  <p:sldIdLst>
    <p:sldId id="258" r:id="rId2"/>
    <p:sldId id="296" r:id="rId3"/>
    <p:sldId id="295" r:id="rId4"/>
    <p:sldId id="257" r:id="rId5"/>
    <p:sldId id="260" r:id="rId6"/>
    <p:sldId id="259" r:id="rId7"/>
    <p:sldId id="269" r:id="rId8"/>
    <p:sldId id="292" r:id="rId9"/>
    <p:sldId id="303" r:id="rId10"/>
    <p:sldId id="294" r:id="rId11"/>
    <p:sldId id="285" r:id="rId12"/>
    <p:sldId id="302" r:id="rId13"/>
    <p:sldId id="299" r:id="rId14"/>
    <p:sldId id="311" r:id="rId15"/>
    <p:sldId id="312" r:id="rId16"/>
    <p:sldId id="314" r:id="rId17"/>
    <p:sldId id="27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anuela Marca" userId="b9e67590-a423-466d-821f-072eaf8759cc" providerId="ADAL" clId="{653591E0-06D0-454F-995C-C4624DB2F3CD}"/>
    <pc:docChg chg="undo redo custSel modSld">
      <pc:chgData name="Emanuela Marca" userId="b9e67590-a423-466d-821f-072eaf8759cc" providerId="ADAL" clId="{653591E0-06D0-454F-995C-C4624DB2F3CD}" dt="2024-10-30T14:46:32.211" v="382" actId="1076"/>
      <pc:docMkLst>
        <pc:docMk/>
      </pc:docMkLst>
      <pc:sldChg chg="addSp delSp modSp mod">
        <pc:chgData name="Emanuela Marca" userId="b9e67590-a423-466d-821f-072eaf8759cc" providerId="ADAL" clId="{653591E0-06D0-454F-995C-C4624DB2F3CD}" dt="2024-10-30T14:15:35.785" v="236" actId="1076"/>
        <pc:sldMkLst>
          <pc:docMk/>
          <pc:sldMk cId="0" sldId="257"/>
        </pc:sldMkLst>
      </pc:sldChg>
      <pc:sldChg chg="addSp delSp modSp mod">
        <pc:chgData name="Emanuela Marca" userId="b9e67590-a423-466d-821f-072eaf8759cc" providerId="ADAL" clId="{653591E0-06D0-454F-995C-C4624DB2F3CD}" dt="2024-10-30T14:09:42.961" v="202" actId="1076"/>
        <pc:sldMkLst>
          <pc:docMk/>
          <pc:sldMk cId="0" sldId="258"/>
        </pc:sldMkLst>
      </pc:sldChg>
      <pc:sldChg chg="addSp delSp modSp mod">
        <pc:chgData name="Emanuela Marca" userId="b9e67590-a423-466d-821f-072eaf8759cc" providerId="ADAL" clId="{653591E0-06D0-454F-995C-C4624DB2F3CD}" dt="2024-10-30T14:25:15.751" v="306" actId="1076"/>
        <pc:sldMkLst>
          <pc:docMk/>
          <pc:sldMk cId="0" sldId="259"/>
        </pc:sldMkLst>
      </pc:sldChg>
      <pc:sldChg chg="addSp delSp modSp mod">
        <pc:chgData name="Emanuela Marca" userId="b9e67590-a423-466d-821f-072eaf8759cc" providerId="ADAL" clId="{653591E0-06D0-454F-995C-C4624DB2F3CD}" dt="2024-10-30T14:16:50.514" v="284" actId="1076"/>
        <pc:sldMkLst>
          <pc:docMk/>
          <pc:sldMk cId="0" sldId="260"/>
        </pc:sldMkLst>
      </pc:sldChg>
      <pc:sldChg chg="addSp delSp modSp mod">
        <pc:chgData name="Emanuela Marca" userId="b9e67590-a423-466d-821f-072eaf8759cc" providerId="ADAL" clId="{653591E0-06D0-454F-995C-C4624DB2F3CD}" dt="2024-10-30T14:46:32.211" v="382" actId="1076"/>
        <pc:sldMkLst>
          <pc:docMk/>
          <pc:sldMk cId="816130011" sldId="269"/>
        </pc:sldMkLst>
      </pc:sldChg>
      <pc:sldChg chg="addSp delSp modSp mod">
        <pc:chgData name="Emanuela Marca" userId="b9e67590-a423-466d-821f-072eaf8759cc" providerId="ADAL" clId="{653591E0-06D0-454F-995C-C4624DB2F3CD}" dt="2024-10-30T14:14:49.184" v="226" actId="1076"/>
        <pc:sldMkLst>
          <pc:docMk/>
          <pc:sldMk cId="557908453" sldId="291"/>
        </pc:sldMkLst>
      </pc:sldChg>
    </pc:docChg>
  </pc:docChgLst>
  <pc:docChgLst>
    <pc:chgData name="Emanuela Marca" userId="b9e67590-a423-466d-821f-072eaf8759cc" providerId="ADAL" clId="{915D723E-0125-4BEF-B0D9-148157D75154}"/>
    <pc:docChg chg="undo redo custSel modSld">
      <pc:chgData name="Emanuela Marca" userId="b9e67590-a423-466d-821f-072eaf8759cc" providerId="ADAL" clId="{915D723E-0125-4BEF-B0D9-148157D75154}" dt="2024-11-08T14:31:06.697" v="110" actId="20577"/>
      <pc:docMkLst>
        <pc:docMk/>
      </pc:docMkLst>
      <pc:sldChg chg="addSp delSp modSp mod">
        <pc:chgData name="Emanuela Marca" userId="b9e67590-a423-466d-821f-072eaf8759cc" providerId="ADAL" clId="{915D723E-0125-4BEF-B0D9-148157D75154}" dt="2024-11-08T14:27:01.077" v="59" actId="1076"/>
        <pc:sldMkLst>
          <pc:docMk/>
          <pc:sldMk cId="0" sldId="257"/>
        </pc:sldMkLst>
      </pc:sldChg>
      <pc:sldChg chg="addSp delSp mod">
        <pc:chgData name="Emanuela Marca" userId="b9e67590-a423-466d-821f-072eaf8759cc" providerId="ADAL" clId="{915D723E-0125-4BEF-B0D9-148157D75154}" dt="2024-11-08T14:30:38.757" v="87" actId="22"/>
        <pc:sldMkLst>
          <pc:docMk/>
          <pc:sldMk cId="0" sldId="285"/>
        </pc:sldMkLst>
      </pc:sldChg>
      <pc:sldChg chg="modSp mod">
        <pc:chgData name="Emanuela Marca" userId="b9e67590-a423-466d-821f-072eaf8759cc" providerId="ADAL" clId="{915D723E-0125-4BEF-B0D9-148157D75154}" dt="2024-11-08T14:29:48.415" v="85" actId="27636"/>
        <pc:sldMkLst>
          <pc:docMk/>
          <pc:sldMk cId="4046339978" sldId="292"/>
        </pc:sldMkLst>
      </pc:sldChg>
      <pc:sldChg chg="addSp delSp modSp mod">
        <pc:chgData name="Emanuela Marca" userId="b9e67590-a423-466d-821f-072eaf8759cc" providerId="ADAL" clId="{915D723E-0125-4BEF-B0D9-148157D75154}" dt="2024-11-08T14:26:08.066" v="53" actId="1076"/>
        <pc:sldMkLst>
          <pc:docMk/>
          <pc:sldMk cId="99856827" sldId="295"/>
        </pc:sldMkLst>
      </pc:sldChg>
      <pc:sldChg chg="modSp mod">
        <pc:chgData name="Emanuela Marca" userId="b9e67590-a423-466d-821f-072eaf8759cc" providerId="ADAL" clId="{915D723E-0125-4BEF-B0D9-148157D75154}" dt="2024-11-08T10:53:06.157" v="34" actId="20577"/>
        <pc:sldMkLst>
          <pc:docMk/>
          <pc:sldMk cId="2608053628" sldId="296"/>
        </pc:sldMkLst>
      </pc:sldChg>
      <pc:sldChg chg="modSp mod">
        <pc:chgData name="Emanuela Marca" userId="b9e67590-a423-466d-821f-072eaf8759cc" providerId="ADAL" clId="{915D723E-0125-4BEF-B0D9-148157D75154}" dt="2024-11-08T14:31:06.697" v="110" actId="20577"/>
        <pc:sldMkLst>
          <pc:docMk/>
          <pc:sldMk cId="3614623119" sldId="302"/>
        </pc:sldMkLst>
      </pc:sldChg>
    </pc:docChg>
  </pc:docChgLst>
  <pc:docChgLst>
    <pc:chgData name="Silvia Ferrari" userId="9ce1c88a-8045-47af-8589-8ffbfaf5df58" providerId="ADAL" clId="{D1DD0A55-D11E-4DF6-9642-943FB7187E4A}"/>
    <pc:docChg chg="custSel modSld sldOrd">
      <pc:chgData name="Silvia Ferrari" userId="9ce1c88a-8045-47af-8589-8ffbfaf5df58" providerId="ADAL" clId="{D1DD0A55-D11E-4DF6-9642-943FB7187E4A}" dt="2022-11-16T15:06:58.172" v="302" actId="2711"/>
      <pc:docMkLst>
        <pc:docMk/>
      </pc:docMkLst>
      <pc:sldChg chg="modSp mod">
        <pc:chgData name="Silvia Ferrari" userId="9ce1c88a-8045-47af-8589-8ffbfaf5df58" providerId="ADAL" clId="{D1DD0A55-D11E-4DF6-9642-943FB7187E4A}" dt="2022-11-10T11:43:29.559" v="186" actId="6549"/>
        <pc:sldMkLst>
          <pc:docMk/>
          <pc:sldMk cId="0" sldId="256"/>
        </pc:sldMkLst>
      </pc:sldChg>
      <pc:sldChg chg="delSp modSp mod">
        <pc:chgData name="Silvia Ferrari" userId="9ce1c88a-8045-47af-8589-8ffbfaf5df58" providerId="ADAL" clId="{D1DD0A55-D11E-4DF6-9642-943FB7187E4A}" dt="2022-11-11T11:03:36.153" v="220" actId="20577"/>
        <pc:sldMkLst>
          <pc:docMk/>
          <pc:sldMk cId="0" sldId="257"/>
        </pc:sldMkLst>
      </pc:sldChg>
      <pc:sldChg chg="modSp mod">
        <pc:chgData name="Silvia Ferrari" userId="9ce1c88a-8045-47af-8589-8ffbfaf5df58" providerId="ADAL" clId="{D1DD0A55-D11E-4DF6-9642-943FB7187E4A}" dt="2022-11-10T10:46:42.538" v="57" actId="1076"/>
        <pc:sldMkLst>
          <pc:docMk/>
          <pc:sldMk cId="0" sldId="258"/>
        </pc:sldMkLst>
      </pc:sldChg>
      <pc:sldChg chg="modSp mod">
        <pc:chgData name="Silvia Ferrari" userId="9ce1c88a-8045-47af-8589-8ffbfaf5df58" providerId="ADAL" clId="{D1DD0A55-D11E-4DF6-9642-943FB7187E4A}" dt="2022-11-16T15:05:00.617" v="237" actId="2711"/>
        <pc:sldMkLst>
          <pc:docMk/>
          <pc:sldMk cId="0" sldId="259"/>
        </pc:sldMkLst>
      </pc:sldChg>
      <pc:sldChg chg="modSp mod">
        <pc:chgData name="Silvia Ferrari" userId="9ce1c88a-8045-47af-8589-8ffbfaf5df58" providerId="ADAL" clId="{D1DD0A55-D11E-4DF6-9642-943FB7187E4A}" dt="2022-11-16T15:05:37.591" v="263" actId="6549"/>
        <pc:sldMkLst>
          <pc:docMk/>
          <pc:sldMk cId="0" sldId="260"/>
        </pc:sldMkLst>
      </pc:sldChg>
      <pc:sldChg chg="modSp mod">
        <pc:chgData name="Silvia Ferrari" userId="9ce1c88a-8045-47af-8589-8ffbfaf5df58" providerId="ADAL" clId="{D1DD0A55-D11E-4DF6-9642-943FB7187E4A}" dt="2022-11-16T15:05:47.989" v="264" actId="2711"/>
        <pc:sldMkLst>
          <pc:docMk/>
          <pc:sldMk cId="0" sldId="261"/>
        </pc:sldMkLst>
      </pc:sldChg>
      <pc:sldChg chg="modSp mod">
        <pc:chgData name="Silvia Ferrari" userId="9ce1c88a-8045-47af-8589-8ffbfaf5df58" providerId="ADAL" clId="{D1DD0A55-D11E-4DF6-9642-943FB7187E4A}" dt="2022-11-16T15:06:34.932" v="298" actId="20577"/>
        <pc:sldMkLst>
          <pc:docMk/>
          <pc:sldMk cId="0" sldId="262"/>
        </pc:sldMkLst>
      </pc:sldChg>
      <pc:sldChg chg="modSp mod">
        <pc:chgData name="Silvia Ferrari" userId="9ce1c88a-8045-47af-8589-8ffbfaf5df58" providerId="ADAL" clId="{D1DD0A55-D11E-4DF6-9642-943FB7187E4A}" dt="2022-11-16T15:06:00.829" v="266" actId="2711"/>
        <pc:sldMkLst>
          <pc:docMk/>
          <pc:sldMk cId="0" sldId="263"/>
        </pc:sldMkLst>
      </pc:sldChg>
      <pc:sldChg chg="modSp mod">
        <pc:chgData name="Silvia Ferrari" userId="9ce1c88a-8045-47af-8589-8ffbfaf5df58" providerId="ADAL" clId="{D1DD0A55-D11E-4DF6-9642-943FB7187E4A}" dt="2022-11-16T15:06:45.869" v="299" actId="2711"/>
        <pc:sldMkLst>
          <pc:docMk/>
          <pc:sldMk cId="0" sldId="264"/>
        </pc:sldMkLst>
      </pc:sldChg>
      <pc:sldChg chg="modSp mod ord">
        <pc:chgData name="Silvia Ferrari" userId="9ce1c88a-8045-47af-8589-8ffbfaf5df58" providerId="ADAL" clId="{D1DD0A55-D11E-4DF6-9642-943FB7187E4A}" dt="2022-11-16T15:06:58.172" v="302" actId="2711"/>
        <pc:sldMkLst>
          <pc:docMk/>
          <pc:sldMk cId="816130011" sldId="269"/>
        </pc:sldMkLst>
      </pc:sldChg>
      <pc:sldChg chg="modSp mod">
        <pc:chgData name="Silvia Ferrari" userId="9ce1c88a-8045-47af-8589-8ffbfaf5df58" providerId="ADAL" clId="{D1DD0A55-D11E-4DF6-9642-943FB7187E4A}" dt="2022-11-10T10:49:18.789" v="132" actId="2711"/>
        <pc:sldMkLst>
          <pc:docMk/>
          <pc:sldMk cId="0" sldId="272"/>
        </pc:sldMkLst>
      </pc:sldChg>
      <pc:sldChg chg="addSp delSp modSp mod">
        <pc:chgData name="Silvia Ferrari" userId="9ce1c88a-8045-47af-8589-8ffbfaf5df58" providerId="ADAL" clId="{D1DD0A55-D11E-4DF6-9642-943FB7187E4A}" dt="2022-11-10T10:50:36.836" v="152" actId="1076"/>
        <pc:sldMkLst>
          <pc:docMk/>
          <pc:sldMk cId="0" sldId="285"/>
        </pc:sldMkLst>
      </pc:sldChg>
    </pc:docChg>
  </pc:docChgLst>
  <pc:docChgLst>
    <pc:chgData name="Silvia Ferrari" userId="9ce1c88a-8045-47af-8589-8ffbfaf5df58" providerId="ADAL" clId="{F4F9EFAE-B17D-409C-BACA-1F1659DC64D9}"/>
    <pc:docChg chg="custSel modSld">
      <pc:chgData name="Silvia Ferrari" userId="9ce1c88a-8045-47af-8589-8ffbfaf5df58" providerId="ADAL" clId="{F4F9EFAE-B17D-409C-BACA-1F1659DC64D9}" dt="2022-01-10T16:50:50.906" v="37" actId="1076"/>
      <pc:docMkLst>
        <pc:docMk/>
      </pc:docMkLst>
      <pc:sldChg chg="addSp delSp modSp mod">
        <pc:chgData name="Silvia Ferrari" userId="9ce1c88a-8045-47af-8589-8ffbfaf5df58" providerId="ADAL" clId="{F4F9EFAE-B17D-409C-BACA-1F1659DC64D9}" dt="2022-01-10T16:48:02.851" v="3" actId="1076"/>
        <pc:sldMkLst>
          <pc:docMk/>
          <pc:sldMk cId="0" sldId="256"/>
        </pc:sldMkLst>
      </pc:sldChg>
      <pc:sldChg chg="modSp mod">
        <pc:chgData name="Silvia Ferrari" userId="9ce1c88a-8045-47af-8589-8ffbfaf5df58" providerId="ADAL" clId="{F4F9EFAE-B17D-409C-BACA-1F1659DC64D9}" dt="2022-01-10T16:49:07.537" v="17" actId="1076"/>
        <pc:sldMkLst>
          <pc:docMk/>
          <pc:sldMk cId="0" sldId="261"/>
        </pc:sldMkLst>
      </pc:sldChg>
      <pc:sldChg chg="modSp mod">
        <pc:chgData name="Silvia Ferrari" userId="9ce1c88a-8045-47af-8589-8ffbfaf5df58" providerId="ADAL" clId="{F4F9EFAE-B17D-409C-BACA-1F1659DC64D9}" dt="2022-01-10T16:49:29.435" v="22" actId="14100"/>
        <pc:sldMkLst>
          <pc:docMk/>
          <pc:sldMk cId="0" sldId="262"/>
        </pc:sldMkLst>
      </pc:sldChg>
      <pc:sldChg chg="modSp mod">
        <pc:chgData name="Silvia Ferrari" userId="9ce1c88a-8045-47af-8589-8ffbfaf5df58" providerId="ADAL" clId="{F4F9EFAE-B17D-409C-BACA-1F1659DC64D9}" dt="2022-01-10T16:49:16.479" v="20" actId="113"/>
        <pc:sldMkLst>
          <pc:docMk/>
          <pc:sldMk cId="0" sldId="263"/>
        </pc:sldMkLst>
      </pc:sldChg>
      <pc:sldChg chg="modSp mod">
        <pc:chgData name="Silvia Ferrari" userId="9ce1c88a-8045-47af-8589-8ffbfaf5df58" providerId="ADAL" clId="{F4F9EFAE-B17D-409C-BACA-1F1659DC64D9}" dt="2022-01-10T16:49:40.095" v="24" actId="1076"/>
        <pc:sldMkLst>
          <pc:docMk/>
          <pc:sldMk cId="0" sldId="264"/>
        </pc:sldMkLst>
      </pc:sldChg>
      <pc:sldChg chg="addSp delSp modSp mod">
        <pc:chgData name="Silvia Ferrari" userId="9ce1c88a-8045-47af-8589-8ffbfaf5df58" providerId="ADAL" clId="{F4F9EFAE-B17D-409C-BACA-1F1659DC64D9}" dt="2022-01-10T16:50:50.906" v="37" actId="1076"/>
        <pc:sldMkLst>
          <pc:docMk/>
          <pc:sldMk cId="0" sldId="272"/>
        </pc:sldMkLst>
      </pc:sldChg>
    </pc:docChg>
  </pc:docChgLst>
  <pc:docChgLst>
    <pc:chgData name="Cristina Guerini" userId="cf69809b-4d02-4015-a811-73f1b4cb0ce4" providerId="ADAL" clId="{920570AB-181F-469B-B28A-ABE79A9241CA}"/>
    <pc:docChg chg="custSel modSld">
      <pc:chgData name="Cristina Guerini" userId="cf69809b-4d02-4015-a811-73f1b4cb0ce4" providerId="ADAL" clId="{920570AB-181F-469B-B28A-ABE79A9241CA}" dt="2021-12-03T10:33:36.086" v="95" actId="20577"/>
      <pc:docMkLst>
        <pc:docMk/>
      </pc:docMkLst>
      <pc:sldChg chg="modSp mod">
        <pc:chgData name="Cristina Guerini" userId="cf69809b-4d02-4015-a811-73f1b4cb0ce4" providerId="ADAL" clId="{920570AB-181F-469B-B28A-ABE79A9241CA}" dt="2021-12-03T10:31:32.048" v="1" actId="20577"/>
        <pc:sldMkLst>
          <pc:docMk/>
          <pc:sldMk cId="0" sldId="256"/>
        </pc:sldMkLst>
      </pc:sldChg>
      <pc:sldChg chg="modSp mod">
        <pc:chgData name="Cristina Guerini" userId="cf69809b-4d02-4015-a811-73f1b4cb0ce4" providerId="ADAL" clId="{920570AB-181F-469B-B28A-ABE79A9241CA}" dt="2021-12-03T10:32:38.707" v="66" actId="20577"/>
        <pc:sldMkLst>
          <pc:docMk/>
          <pc:sldMk cId="0" sldId="257"/>
        </pc:sldMkLst>
      </pc:sldChg>
      <pc:sldChg chg="modSp mod">
        <pc:chgData name="Cristina Guerini" userId="cf69809b-4d02-4015-a811-73f1b4cb0ce4" providerId="ADAL" clId="{920570AB-181F-469B-B28A-ABE79A9241CA}" dt="2021-12-03T10:33:36.086" v="95" actId="20577"/>
        <pc:sldMkLst>
          <pc:docMk/>
          <pc:sldMk cId="0" sldId="263"/>
        </pc:sldMkLst>
      </pc:sldChg>
    </pc:docChg>
  </pc:docChgLst>
  <pc:docChgLst>
    <pc:chgData name="Emanuela Marca" userId="b9e67590-a423-466d-821f-072eaf8759cc" providerId="ADAL" clId="{452F849C-47B2-44C2-AB10-E73414569A50}"/>
    <pc:docChg chg="undo redo custSel addSld modSld sldOrd">
      <pc:chgData name="Emanuela Marca" userId="b9e67590-a423-466d-821f-072eaf8759cc" providerId="ADAL" clId="{452F849C-47B2-44C2-AB10-E73414569A50}" dt="2024-11-04T14:43:25.912" v="2373" actId="14100"/>
      <pc:docMkLst>
        <pc:docMk/>
      </pc:docMkLst>
      <pc:sldChg chg="addSp delSp modSp mod">
        <pc:chgData name="Emanuela Marca" userId="b9e67590-a423-466d-821f-072eaf8759cc" providerId="ADAL" clId="{452F849C-47B2-44C2-AB10-E73414569A50}" dt="2024-10-31T15:59:09.404" v="972" actId="403"/>
        <pc:sldMkLst>
          <pc:docMk/>
          <pc:sldMk cId="0" sldId="257"/>
        </pc:sldMkLst>
      </pc:sldChg>
      <pc:sldChg chg="addSp delSp modSp mod">
        <pc:chgData name="Emanuela Marca" userId="b9e67590-a423-466d-821f-072eaf8759cc" providerId="ADAL" clId="{452F849C-47B2-44C2-AB10-E73414569A50}" dt="2024-11-04T10:38:36.908" v="1019" actId="113"/>
        <pc:sldMkLst>
          <pc:docMk/>
          <pc:sldMk cId="0" sldId="258"/>
        </pc:sldMkLst>
      </pc:sldChg>
      <pc:sldChg chg="addSp delSp modSp mod">
        <pc:chgData name="Emanuela Marca" userId="b9e67590-a423-466d-821f-072eaf8759cc" providerId="ADAL" clId="{452F849C-47B2-44C2-AB10-E73414569A50}" dt="2024-10-31T15:28:40.282" v="552" actId="1076"/>
        <pc:sldMkLst>
          <pc:docMk/>
          <pc:sldMk cId="0" sldId="259"/>
        </pc:sldMkLst>
      </pc:sldChg>
      <pc:sldChg chg="addSp delSp modSp mod">
        <pc:chgData name="Emanuela Marca" userId="b9e67590-a423-466d-821f-072eaf8759cc" providerId="ADAL" clId="{452F849C-47B2-44C2-AB10-E73414569A50}" dt="2024-11-04T10:49:51.781" v="1082" actId="1076"/>
        <pc:sldMkLst>
          <pc:docMk/>
          <pc:sldMk cId="0" sldId="260"/>
        </pc:sldMkLst>
      </pc:sldChg>
      <pc:sldChg chg="modSp mod">
        <pc:chgData name="Emanuela Marca" userId="b9e67590-a423-466d-821f-072eaf8759cc" providerId="ADAL" clId="{452F849C-47B2-44C2-AB10-E73414569A50}" dt="2024-10-31T15:54:43.454" v="905" actId="20577"/>
        <pc:sldMkLst>
          <pc:docMk/>
          <pc:sldMk cId="0" sldId="268"/>
        </pc:sldMkLst>
      </pc:sldChg>
      <pc:sldChg chg="addSp delSp modSp mod">
        <pc:chgData name="Emanuela Marca" userId="b9e67590-a423-466d-821f-072eaf8759cc" providerId="ADAL" clId="{452F849C-47B2-44C2-AB10-E73414569A50}" dt="2024-11-04T10:53:42.560" v="1148" actId="1076"/>
        <pc:sldMkLst>
          <pc:docMk/>
          <pc:sldMk cId="816130011" sldId="269"/>
        </pc:sldMkLst>
      </pc:sldChg>
      <pc:sldChg chg="addSp delSp modSp mod">
        <pc:chgData name="Emanuela Marca" userId="b9e67590-a423-466d-821f-072eaf8759cc" providerId="ADAL" clId="{452F849C-47B2-44C2-AB10-E73414569A50}" dt="2024-10-31T15:40:39.521" v="903" actId="1076"/>
        <pc:sldMkLst>
          <pc:docMk/>
          <pc:sldMk cId="0" sldId="285"/>
        </pc:sldMkLst>
      </pc:sldChg>
      <pc:sldChg chg="addSp delSp modSp mod ord">
        <pc:chgData name="Emanuela Marca" userId="b9e67590-a423-466d-821f-072eaf8759cc" providerId="ADAL" clId="{452F849C-47B2-44C2-AB10-E73414569A50}" dt="2024-11-04T10:44:17.372" v="1067" actId="1076"/>
        <pc:sldMkLst>
          <pc:docMk/>
          <pc:sldMk cId="557908453" sldId="291"/>
        </pc:sldMkLst>
      </pc:sldChg>
      <pc:sldChg chg="addSp delSp modSp mod">
        <pc:chgData name="Emanuela Marca" userId="b9e67590-a423-466d-821f-072eaf8759cc" providerId="ADAL" clId="{452F849C-47B2-44C2-AB10-E73414569A50}" dt="2024-10-31T15:38:57.780" v="893" actId="1076"/>
        <pc:sldMkLst>
          <pc:docMk/>
          <pc:sldMk cId="2555646628" sldId="293"/>
        </pc:sldMkLst>
      </pc:sldChg>
      <pc:sldChg chg="addSp delSp modSp mod">
        <pc:chgData name="Emanuela Marca" userId="b9e67590-a423-466d-821f-072eaf8759cc" providerId="ADAL" clId="{452F849C-47B2-44C2-AB10-E73414569A50}" dt="2024-10-31T15:39:23.085" v="899" actId="1076"/>
        <pc:sldMkLst>
          <pc:docMk/>
          <pc:sldMk cId="1421323214" sldId="294"/>
        </pc:sldMkLst>
      </pc:sldChg>
      <pc:sldChg chg="modSp add mod">
        <pc:chgData name="Emanuela Marca" userId="b9e67590-a423-466d-821f-072eaf8759cc" providerId="ADAL" clId="{452F849C-47B2-44C2-AB10-E73414569A50}" dt="2024-11-04T10:49:18.580" v="1078" actId="2711"/>
        <pc:sldMkLst>
          <pc:docMk/>
          <pc:sldMk cId="99856827" sldId="295"/>
        </pc:sldMkLst>
      </pc:sldChg>
      <pc:sldChg chg="add">
        <pc:chgData name="Emanuela Marca" userId="b9e67590-a423-466d-821f-072eaf8759cc" providerId="ADAL" clId="{452F849C-47B2-44C2-AB10-E73414569A50}" dt="2024-11-04T10:39:45.505" v="1020" actId="2890"/>
        <pc:sldMkLst>
          <pc:docMk/>
          <pc:sldMk cId="2608053628" sldId="296"/>
        </pc:sldMkLst>
      </pc:sldChg>
      <pc:sldChg chg="addSp delSp modSp add mod ord">
        <pc:chgData name="Emanuela Marca" userId="b9e67590-a423-466d-821f-072eaf8759cc" providerId="ADAL" clId="{452F849C-47B2-44C2-AB10-E73414569A50}" dt="2024-11-04T14:37:59.350" v="2273" actId="1076"/>
        <pc:sldMkLst>
          <pc:docMk/>
          <pc:sldMk cId="3614623119" sldId="297"/>
        </pc:sldMkLst>
      </pc:sldChg>
      <pc:sldChg chg="addSp delSp modSp add mod">
        <pc:chgData name="Emanuela Marca" userId="b9e67590-a423-466d-821f-072eaf8759cc" providerId="ADAL" clId="{452F849C-47B2-44C2-AB10-E73414569A50}" dt="2024-11-04T14:13:33.016" v="1526" actId="1076"/>
        <pc:sldMkLst>
          <pc:docMk/>
          <pc:sldMk cId="3039327479" sldId="298"/>
        </pc:sldMkLst>
      </pc:sldChg>
      <pc:sldChg chg="addSp delSp modSp add mod">
        <pc:chgData name="Emanuela Marca" userId="b9e67590-a423-466d-821f-072eaf8759cc" providerId="ADAL" clId="{452F849C-47B2-44C2-AB10-E73414569A50}" dt="2024-11-04T14:20:17.055" v="1537" actId="1076"/>
        <pc:sldMkLst>
          <pc:docMk/>
          <pc:sldMk cId="2806121081" sldId="299"/>
        </pc:sldMkLst>
      </pc:sldChg>
      <pc:sldChg chg="addSp delSp modSp add mod ord">
        <pc:chgData name="Emanuela Marca" userId="b9e67590-a423-466d-821f-072eaf8759cc" providerId="ADAL" clId="{452F849C-47B2-44C2-AB10-E73414569A50}" dt="2024-11-04T14:43:25.912" v="2373" actId="14100"/>
        <pc:sldMkLst>
          <pc:docMk/>
          <pc:sldMk cId="2793736460" sldId="300"/>
        </pc:sldMkLst>
      </pc:sldChg>
    </pc:docChg>
  </pc:docChgLst>
  <pc:docChgLst>
    <pc:chgData name="Emanuela Marca" userId="b9e67590-a423-466d-821f-072eaf8759cc" providerId="ADAL" clId="{72C62F6F-DB91-4D3D-A088-8070C7184DF9}"/>
    <pc:docChg chg="undo custSel addSld delSld modSld">
      <pc:chgData name="Emanuela Marca" userId="b9e67590-a423-466d-821f-072eaf8759cc" providerId="ADAL" clId="{72C62F6F-DB91-4D3D-A088-8070C7184DF9}" dt="2024-11-08T14:54:44.581" v="390" actId="1076"/>
      <pc:docMkLst>
        <pc:docMk/>
      </pc:docMkLst>
      <pc:sldChg chg="modSp mod">
        <pc:chgData name="Emanuela Marca" userId="b9e67590-a423-466d-821f-072eaf8759cc" providerId="ADAL" clId="{72C62F6F-DB91-4D3D-A088-8070C7184DF9}" dt="2024-11-08T14:49:01.306" v="204" actId="20577"/>
        <pc:sldMkLst>
          <pc:docMk/>
          <pc:sldMk cId="4046339978" sldId="292"/>
        </pc:sldMkLst>
      </pc:sldChg>
      <pc:sldChg chg="del">
        <pc:chgData name="Emanuela Marca" userId="b9e67590-a423-466d-821f-072eaf8759cc" providerId="ADAL" clId="{72C62F6F-DB91-4D3D-A088-8070C7184DF9}" dt="2024-11-08T14:49:05.275" v="205" actId="47"/>
        <pc:sldMkLst>
          <pc:docMk/>
          <pc:sldMk cId="2555646628" sldId="293"/>
        </pc:sldMkLst>
      </pc:sldChg>
      <pc:sldChg chg="addSp delSp modSp">
        <pc:chgData name="Emanuela Marca" userId="b9e67590-a423-466d-821f-072eaf8759cc" providerId="ADAL" clId="{72C62F6F-DB91-4D3D-A088-8070C7184DF9}" dt="2024-11-08T14:52:26.117" v="357" actId="1076"/>
        <pc:sldMkLst>
          <pc:docMk/>
          <pc:sldMk cId="1421323214" sldId="294"/>
        </pc:sldMkLst>
      </pc:sldChg>
      <pc:sldChg chg="addSp delSp modSp mod">
        <pc:chgData name="Emanuela Marca" userId="b9e67590-a423-466d-821f-072eaf8759cc" providerId="ADAL" clId="{72C62F6F-DB91-4D3D-A088-8070C7184DF9}" dt="2024-11-08T14:45:11.744" v="89" actId="1076"/>
        <pc:sldMkLst>
          <pc:docMk/>
          <pc:sldMk cId="99856827" sldId="295"/>
        </pc:sldMkLst>
      </pc:sldChg>
      <pc:sldChg chg="addSp delSp modSp mod">
        <pc:chgData name="Emanuela Marca" userId="b9e67590-a423-466d-821f-072eaf8759cc" providerId="ADAL" clId="{72C62F6F-DB91-4D3D-A088-8070C7184DF9}" dt="2024-11-08T14:44:06.840" v="78" actId="20577"/>
        <pc:sldMkLst>
          <pc:docMk/>
          <pc:sldMk cId="2608053628" sldId="296"/>
        </pc:sldMkLst>
      </pc:sldChg>
      <pc:sldChg chg="del">
        <pc:chgData name="Emanuela Marca" userId="b9e67590-a423-466d-821f-072eaf8759cc" providerId="ADAL" clId="{72C62F6F-DB91-4D3D-A088-8070C7184DF9}" dt="2024-11-08T14:49:07.104" v="206" actId="47"/>
        <pc:sldMkLst>
          <pc:docMk/>
          <pc:sldMk cId="392088690" sldId="301"/>
        </pc:sldMkLst>
      </pc:sldChg>
      <pc:sldChg chg="addSp delSp modSp mod">
        <pc:chgData name="Emanuela Marca" userId="b9e67590-a423-466d-821f-072eaf8759cc" providerId="ADAL" clId="{72C62F6F-DB91-4D3D-A088-8070C7184DF9}" dt="2024-11-08T14:54:44.581" v="390" actId="1076"/>
        <pc:sldMkLst>
          <pc:docMk/>
          <pc:sldMk cId="3614623119" sldId="302"/>
        </pc:sldMkLst>
      </pc:sldChg>
      <pc:sldChg chg="modSp add mod">
        <pc:chgData name="Emanuela Marca" userId="b9e67590-a423-466d-821f-072eaf8759cc" providerId="ADAL" clId="{72C62F6F-DB91-4D3D-A088-8070C7184DF9}" dt="2024-11-08T14:51:55.786" v="351" actId="255"/>
        <pc:sldMkLst>
          <pc:docMk/>
          <pc:sldMk cId="2555646628" sldId="303"/>
        </pc:sldMkLst>
      </pc:sldChg>
      <pc:sldChg chg="new del">
        <pc:chgData name="Emanuela Marca" userId="b9e67590-a423-466d-821f-072eaf8759cc" providerId="ADAL" clId="{72C62F6F-DB91-4D3D-A088-8070C7184DF9}" dt="2024-11-08T14:50:13.779" v="209" actId="680"/>
        <pc:sldMkLst>
          <pc:docMk/>
          <pc:sldMk cId="2879323825" sldId="303"/>
        </pc:sldMkLst>
      </pc:sldChg>
    </pc:docChg>
  </pc:docChgLst>
  <pc:docChgLst>
    <pc:chgData name="Emanuela Marca" userId="b9e67590-a423-466d-821f-072eaf8759cc" providerId="ADAL" clId="{F2B34BE2-4410-407E-B814-E0B95E4032D1}"/>
    <pc:docChg chg="undo custSel modSld">
      <pc:chgData name="Emanuela Marca" userId="b9e67590-a423-466d-821f-072eaf8759cc" providerId="ADAL" clId="{F2B34BE2-4410-407E-B814-E0B95E4032D1}" dt="2023-10-27T14:29:13.437" v="202" actId="255"/>
      <pc:docMkLst>
        <pc:docMk/>
      </pc:docMkLst>
      <pc:sldChg chg="modSp mod">
        <pc:chgData name="Emanuela Marca" userId="b9e67590-a423-466d-821f-072eaf8759cc" providerId="ADAL" clId="{F2B34BE2-4410-407E-B814-E0B95E4032D1}" dt="2023-10-27T13:17:34.049" v="3" actId="20577"/>
        <pc:sldMkLst>
          <pc:docMk/>
          <pc:sldMk cId="0" sldId="256"/>
        </pc:sldMkLst>
      </pc:sldChg>
      <pc:sldChg chg="modSp mod">
        <pc:chgData name="Emanuela Marca" userId="b9e67590-a423-466d-821f-072eaf8759cc" providerId="ADAL" clId="{F2B34BE2-4410-407E-B814-E0B95E4032D1}" dt="2023-10-27T13:18:56.799" v="81" actId="403"/>
        <pc:sldMkLst>
          <pc:docMk/>
          <pc:sldMk cId="0" sldId="257"/>
        </pc:sldMkLst>
      </pc:sldChg>
      <pc:sldChg chg="modSp mod">
        <pc:chgData name="Emanuela Marca" userId="b9e67590-a423-466d-821f-072eaf8759cc" providerId="ADAL" clId="{F2B34BE2-4410-407E-B814-E0B95E4032D1}" dt="2023-10-27T14:29:13.437" v="202" actId="255"/>
        <pc:sldMkLst>
          <pc:docMk/>
          <pc:sldMk cId="0" sldId="259"/>
        </pc:sldMkLst>
      </pc:sldChg>
      <pc:sldChg chg="modSp mod">
        <pc:chgData name="Emanuela Marca" userId="b9e67590-a423-466d-821f-072eaf8759cc" providerId="ADAL" clId="{F2B34BE2-4410-407E-B814-E0B95E4032D1}" dt="2023-10-27T13:24:16.873" v="101" actId="115"/>
        <pc:sldMkLst>
          <pc:docMk/>
          <pc:sldMk cId="816130011" sldId="269"/>
        </pc:sldMkLst>
      </pc:sldChg>
      <pc:sldChg chg="addSp delSp modSp mod">
        <pc:chgData name="Emanuela Marca" userId="b9e67590-a423-466d-821f-072eaf8759cc" providerId="ADAL" clId="{F2B34BE2-4410-407E-B814-E0B95E4032D1}" dt="2023-10-27T13:28:39.465" v="116" actId="1076"/>
        <pc:sldMkLst>
          <pc:docMk/>
          <pc:sldMk cId="0" sldId="285"/>
        </pc:sldMkLst>
      </pc:sldChg>
    </pc:docChg>
  </pc:docChgLst>
  <pc:docChgLst>
    <pc:chgData name="Silvia Ferrari" userId="9ce1c88a-8045-47af-8589-8ffbfaf5df58" providerId="ADAL" clId="{7A16837B-29ED-4F82-8B4D-9D1421D47EF1}"/>
    <pc:docChg chg="modSld">
      <pc:chgData name="Silvia Ferrari" userId="9ce1c88a-8045-47af-8589-8ffbfaf5df58" providerId="ADAL" clId="{7A16837B-29ED-4F82-8B4D-9D1421D47EF1}" dt="2023-10-30T10:34:01.780" v="110" actId="1076"/>
      <pc:docMkLst>
        <pc:docMk/>
      </pc:docMkLst>
      <pc:sldChg chg="modSp mod">
        <pc:chgData name="Silvia Ferrari" userId="9ce1c88a-8045-47af-8589-8ffbfaf5df58" providerId="ADAL" clId="{7A16837B-29ED-4F82-8B4D-9D1421D47EF1}" dt="2023-10-27T15:50:01.520" v="28" actId="20577"/>
        <pc:sldMkLst>
          <pc:docMk/>
          <pc:sldMk cId="0" sldId="261"/>
        </pc:sldMkLst>
      </pc:sldChg>
      <pc:sldChg chg="modSp mod">
        <pc:chgData name="Silvia Ferrari" userId="9ce1c88a-8045-47af-8589-8ffbfaf5df58" providerId="ADAL" clId="{7A16837B-29ED-4F82-8B4D-9D1421D47EF1}" dt="2023-10-30T10:33:20.432" v="105" actId="6549"/>
        <pc:sldMkLst>
          <pc:docMk/>
          <pc:sldMk cId="0" sldId="262"/>
        </pc:sldMkLst>
      </pc:sldChg>
      <pc:sldChg chg="modSp mod">
        <pc:chgData name="Silvia Ferrari" userId="9ce1c88a-8045-47af-8589-8ffbfaf5df58" providerId="ADAL" clId="{7A16837B-29ED-4F82-8B4D-9D1421D47EF1}" dt="2023-10-30T10:33:10.809" v="104" actId="1076"/>
        <pc:sldMkLst>
          <pc:docMk/>
          <pc:sldMk cId="0" sldId="263"/>
        </pc:sldMkLst>
      </pc:sldChg>
      <pc:sldChg chg="addSp delSp modSp">
        <pc:chgData name="Silvia Ferrari" userId="9ce1c88a-8045-47af-8589-8ffbfaf5df58" providerId="ADAL" clId="{7A16837B-29ED-4F82-8B4D-9D1421D47EF1}" dt="2023-10-30T10:34:01.780" v="110" actId="1076"/>
        <pc:sldMkLst>
          <pc:docMk/>
          <pc:sldMk cId="0" sldId="285"/>
        </pc:sldMkLst>
      </pc:sldChg>
    </pc:docChg>
  </pc:docChgLst>
  <pc:docChgLst>
    <pc:chgData name="Emanuela Marca" userId="b9e67590-a423-466d-821f-072eaf8759cc" providerId="ADAL" clId="{EFA5CCC0-A0A5-4718-842E-3E7E990107C3}"/>
    <pc:docChg chg="undo redo custSel addSld delSld modSld sldOrd">
      <pc:chgData name="Emanuela Marca" userId="b9e67590-a423-466d-821f-072eaf8759cc" providerId="ADAL" clId="{EFA5CCC0-A0A5-4718-842E-3E7E990107C3}" dt="2024-11-08T10:43:39.475" v="378" actId="1076"/>
      <pc:docMkLst>
        <pc:docMk/>
      </pc:docMkLst>
      <pc:sldChg chg="addSp delSp modSp mod">
        <pc:chgData name="Emanuela Marca" userId="b9e67590-a423-466d-821f-072eaf8759cc" providerId="ADAL" clId="{EFA5CCC0-A0A5-4718-842E-3E7E990107C3}" dt="2024-11-08T10:35:47.911" v="125" actId="1076"/>
        <pc:sldMkLst>
          <pc:docMk/>
          <pc:sldMk cId="0" sldId="260"/>
        </pc:sldMkLst>
      </pc:sldChg>
      <pc:sldChg chg="del ord">
        <pc:chgData name="Emanuela Marca" userId="b9e67590-a423-466d-821f-072eaf8759cc" providerId="ADAL" clId="{EFA5CCC0-A0A5-4718-842E-3E7E990107C3}" dt="2024-11-08T10:39:28.212" v="236" actId="47"/>
        <pc:sldMkLst>
          <pc:docMk/>
          <pc:sldMk cId="0" sldId="268"/>
        </pc:sldMkLst>
      </pc:sldChg>
      <pc:sldChg chg="modSp mod">
        <pc:chgData name="Emanuela Marca" userId="b9e67590-a423-466d-821f-072eaf8759cc" providerId="ADAL" clId="{EFA5CCC0-A0A5-4718-842E-3E7E990107C3}" dt="2024-11-08T10:37:39.013" v="198" actId="1076"/>
        <pc:sldMkLst>
          <pc:docMk/>
          <pc:sldMk cId="816130011" sldId="269"/>
        </pc:sldMkLst>
      </pc:sldChg>
      <pc:sldChg chg="addSp delSp modSp mod">
        <pc:chgData name="Emanuela Marca" userId="b9e67590-a423-466d-821f-072eaf8759cc" providerId="ADAL" clId="{EFA5CCC0-A0A5-4718-842E-3E7E990107C3}" dt="2024-11-08T10:42:02.825" v="325" actId="1076"/>
        <pc:sldMkLst>
          <pc:docMk/>
          <pc:sldMk cId="0" sldId="285"/>
        </pc:sldMkLst>
      </pc:sldChg>
      <pc:sldChg chg="del">
        <pc:chgData name="Emanuela Marca" userId="b9e67590-a423-466d-821f-072eaf8759cc" providerId="ADAL" clId="{EFA5CCC0-A0A5-4718-842E-3E7E990107C3}" dt="2024-11-08T09:27:15.666" v="0" actId="47"/>
        <pc:sldMkLst>
          <pc:docMk/>
          <pc:sldMk cId="557908453" sldId="291"/>
        </pc:sldMkLst>
      </pc:sldChg>
      <pc:sldChg chg="modSp mod">
        <pc:chgData name="Emanuela Marca" userId="b9e67590-a423-466d-821f-072eaf8759cc" providerId="ADAL" clId="{EFA5CCC0-A0A5-4718-842E-3E7E990107C3}" dt="2024-11-08T10:39:03.472" v="235" actId="1076"/>
        <pc:sldMkLst>
          <pc:docMk/>
          <pc:sldMk cId="4046339978" sldId="292"/>
        </pc:sldMkLst>
      </pc:sldChg>
      <pc:sldChg chg="addSp delSp modSp mod">
        <pc:chgData name="Emanuela Marca" userId="b9e67590-a423-466d-821f-072eaf8759cc" providerId="ADAL" clId="{EFA5CCC0-A0A5-4718-842E-3E7E990107C3}" dt="2024-11-08T10:41:01.408" v="320" actId="1076"/>
        <pc:sldMkLst>
          <pc:docMk/>
          <pc:sldMk cId="1421323214" sldId="294"/>
        </pc:sldMkLst>
      </pc:sldChg>
      <pc:sldChg chg="addSp delSp modSp mod">
        <pc:chgData name="Emanuela Marca" userId="b9e67590-a423-466d-821f-072eaf8759cc" providerId="ADAL" clId="{EFA5CCC0-A0A5-4718-842E-3E7E990107C3}" dt="2024-11-08T09:32:29.684" v="54" actId="1076"/>
        <pc:sldMkLst>
          <pc:docMk/>
          <pc:sldMk cId="99856827" sldId="295"/>
        </pc:sldMkLst>
      </pc:sldChg>
      <pc:sldChg chg="modSp mod">
        <pc:chgData name="Emanuela Marca" userId="b9e67590-a423-466d-821f-072eaf8759cc" providerId="ADAL" clId="{EFA5CCC0-A0A5-4718-842E-3E7E990107C3}" dt="2024-11-08T09:30:14.389" v="43" actId="2711"/>
        <pc:sldMkLst>
          <pc:docMk/>
          <pc:sldMk cId="2608053628" sldId="296"/>
        </pc:sldMkLst>
      </pc:sldChg>
      <pc:sldChg chg="del">
        <pc:chgData name="Emanuela Marca" userId="b9e67590-a423-466d-821f-072eaf8759cc" providerId="ADAL" clId="{EFA5CCC0-A0A5-4718-842E-3E7E990107C3}" dt="2024-11-08T10:42:28.466" v="326" actId="47"/>
        <pc:sldMkLst>
          <pc:docMk/>
          <pc:sldMk cId="3614623119" sldId="297"/>
        </pc:sldMkLst>
      </pc:sldChg>
      <pc:sldChg chg="del">
        <pc:chgData name="Emanuela Marca" userId="b9e67590-a423-466d-821f-072eaf8759cc" providerId="ADAL" clId="{EFA5CCC0-A0A5-4718-842E-3E7E990107C3}" dt="2024-11-08T10:41:24.742" v="321" actId="47"/>
        <pc:sldMkLst>
          <pc:docMk/>
          <pc:sldMk cId="2793736460" sldId="300"/>
        </pc:sldMkLst>
      </pc:sldChg>
      <pc:sldChg chg="modSp add mod">
        <pc:chgData name="Emanuela Marca" userId="b9e67590-a423-466d-821f-072eaf8759cc" providerId="ADAL" clId="{EFA5CCC0-A0A5-4718-842E-3E7E990107C3}" dt="2024-11-08T10:40:32.327" v="314" actId="115"/>
        <pc:sldMkLst>
          <pc:docMk/>
          <pc:sldMk cId="392088690" sldId="301"/>
        </pc:sldMkLst>
      </pc:sldChg>
      <pc:sldChg chg="addSp delSp modSp add mod ord">
        <pc:chgData name="Emanuela Marca" userId="b9e67590-a423-466d-821f-072eaf8759cc" providerId="ADAL" clId="{EFA5CCC0-A0A5-4718-842E-3E7E990107C3}" dt="2024-11-08T10:43:39.475" v="378" actId="1076"/>
        <pc:sldMkLst>
          <pc:docMk/>
          <pc:sldMk cId="3614623119" sldId="302"/>
        </pc:sldMkLst>
      </pc:sldChg>
    </pc:docChg>
  </pc:docChgLst>
  <pc:docChgLst>
    <pc:chgData name="Emanuela Marca" userId="b9e67590-a423-466d-821f-072eaf8759cc" providerId="ADAL" clId="{D25615BC-513B-466B-AA77-B3ED043C9E88}"/>
    <pc:docChg chg="undo redo custSel addSld delSld modSld sldOrd">
      <pc:chgData name="Emanuela Marca" userId="b9e67590-a423-466d-821f-072eaf8759cc" providerId="ADAL" clId="{D25615BC-513B-466B-AA77-B3ED043C9E88}" dt="2024-10-30T11:03:56.661" v="3257" actId="1076"/>
      <pc:docMkLst>
        <pc:docMk/>
      </pc:docMkLst>
      <pc:sldChg chg="delSp modSp del mod modTransition">
        <pc:chgData name="Emanuela Marca" userId="b9e67590-a423-466d-821f-072eaf8759cc" providerId="ADAL" clId="{D25615BC-513B-466B-AA77-B3ED043C9E88}" dt="2024-10-30T08:39:22.835" v="550" actId="47"/>
        <pc:sldMkLst>
          <pc:docMk/>
          <pc:sldMk cId="0" sldId="256"/>
        </pc:sldMkLst>
      </pc:sldChg>
      <pc:sldChg chg="addSp delSp modSp mod ord modTransition modClrScheme chgLayout">
        <pc:chgData name="Emanuela Marca" userId="b9e67590-a423-466d-821f-072eaf8759cc" providerId="ADAL" clId="{D25615BC-513B-466B-AA77-B3ED043C9E88}" dt="2024-10-30T10:52:40.896" v="3242"/>
        <pc:sldMkLst>
          <pc:docMk/>
          <pc:sldMk cId="0" sldId="258"/>
        </pc:sldMkLst>
      </pc:sldChg>
      <pc:sldChg chg="addSp delSp modSp mod ord modTransition modClrScheme chgLayout">
        <pc:chgData name="Emanuela Marca" userId="b9e67590-a423-466d-821f-072eaf8759cc" providerId="ADAL" clId="{D25615BC-513B-466B-AA77-B3ED043C9E88}" dt="2024-10-30T10:52:57.820" v="3245"/>
        <pc:sldMkLst>
          <pc:docMk/>
          <pc:sldMk cId="0" sldId="259"/>
        </pc:sldMkLst>
      </pc:sldChg>
      <pc:sldChg chg="addSp delSp modSp mod modTransition modClrScheme chgLayout">
        <pc:chgData name="Emanuela Marca" userId="b9e67590-a423-466d-821f-072eaf8759cc" providerId="ADAL" clId="{D25615BC-513B-466B-AA77-B3ED043C9E88}" dt="2024-10-30T10:52:52.806" v="3244"/>
        <pc:sldMkLst>
          <pc:docMk/>
          <pc:sldMk cId="0" sldId="260"/>
        </pc:sldMkLst>
      </pc:sldChg>
      <pc:sldChg chg="del">
        <pc:chgData name="Emanuela Marca" userId="b9e67590-a423-466d-821f-072eaf8759cc" providerId="ADAL" clId="{D25615BC-513B-466B-AA77-B3ED043C9E88}" dt="2024-10-30T09:06:21.363" v="1240" actId="47"/>
        <pc:sldMkLst>
          <pc:docMk/>
          <pc:sldMk cId="0" sldId="261"/>
        </pc:sldMkLst>
      </pc:sldChg>
      <pc:sldChg chg="del">
        <pc:chgData name="Emanuela Marca" userId="b9e67590-a423-466d-821f-072eaf8759cc" providerId="ADAL" clId="{D25615BC-513B-466B-AA77-B3ED043C9E88}" dt="2024-10-30T09:06:37.355" v="1242" actId="47"/>
        <pc:sldMkLst>
          <pc:docMk/>
          <pc:sldMk cId="0" sldId="262"/>
        </pc:sldMkLst>
      </pc:sldChg>
      <pc:sldChg chg="del">
        <pc:chgData name="Emanuela Marca" userId="b9e67590-a423-466d-821f-072eaf8759cc" providerId="ADAL" clId="{D25615BC-513B-466B-AA77-B3ED043C9E88}" dt="2024-10-30T09:06:25.654" v="1241" actId="47"/>
        <pc:sldMkLst>
          <pc:docMk/>
          <pc:sldMk cId="0" sldId="263"/>
        </pc:sldMkLst>
      </pc:sldChg>
      <pc:sldChg chg="modSp del mod">
        <pc:chgData name="Emanuela Marca" userId="b9e67590-a423-466d-821f-072eaf8759cc" providerId="ADAL" clId="{D25615BC-513B-466B-AA77-B3ED043C9E88}" dt="2024-10-30T10:34:05.074" v="3140" actId="47"/>
        <pc:sldMkLst>
          <pc:docMk/>
          <pc:sldMk cId="0" sldId="264"/>
        </pc:sldMkLst>
      </pc:sldChg>
      <pc:sldChg chg="addSp delSp modSp mod ord modTransition modClrScheme chgLayout">
        <pc:chgData name="Emanuela Marca" userId="b9e67590-a423-466d-821f-072eaf8759cc" providerId="ADAL" clId="{D25615BC-513B-466B-AA77-B3ED043C9E88}" dt="2024-10-30T10:53:08.838" v="3247"/>
        <pc:sldMkLst>
          <pc:docMk/>
          <pc:sldMk cId="0" sldId="268"/>
        </pc:sldMkLst>
      </pc:sldChg>
      <pc:sldChg chg="addSp delSp modSp mod modTransition modClrScheme chgLayout">
        <pc:chgData name="Emanuela Marca" userId="b9e67590-a423-466d-821f-072eaf8759cc" providerId="ADAL" clId="{D25615BC-513B-466B-AA77-B3ED043C9E88}" dt="2024-10-30T11:03:56.661" v="3257" actId="1076"/>
        <pc:sldMkLst>
          <pc:docMk/>
          <pc:sldMk cId="816130011" sldId="269"/>
        </pc:sldMkLst>
      </pc:sldChg>
      <pc:sldChg chg="delSp del mod ord">
        <pc:chgData name="Emanuela Marca" userId="b9e67590-a423-466d-821f-072eaf8759cc" providerId="ADAL" clId="{D25615BC-513B-466B-AA77-B3ED043C9E88}" dt="2024-10-30T10:07:27.432" v="2774" actId="47"/>
        <pc:sldMkLst>
          <pc:docMk/>
          <pc:sldMk cId="0" sldId="271"/>
        </pc:sldMkLst>
      </pc:sldChg>
      <pc:sldChg chg="delSp modSp mod modTransition">
        <pc:chgData name="Emanuela Marca" userId="b9e67590-a423-466d-821f-072eaf8759cc" providerId="ADAL" clId="{D25615BC-513B-466B-AA77-B3ED043C9E88}" dt="2024-10-30T10:53:34.210" v="3252"/>
        <pc:sldMkLst>
          <pc:docMk/>
          <pc:sldMk cId="0" sldId="272"/>
        </pc:sldMkLst>
      </pc:sldChg>
      <pc:sldChg chg="addSp delSp modSp mod modTransition">
        <pc:chgData name="Emanuela Marca" userId="b9e67590-a423-466d-821f-072eaf8759cc" providerId="ADAL" clId="{D25615BC-513B-466B-AA77-B3ED043C9E88}" dt="2024-10-30T10:53:29.904" v="3251"/>
        <pc:sldMkLst>
          <pc:docMk/>
          <pc:sldMk cId="0" sldId="285"/>
        </pc:sldMkLst>
      </pc:sldChg>
      <pc:sldChg chg="delSp del mod ord">
        <pc:chgData name="Emanuela Marca" userId="b9e67590-a423-466d-821f-072eaf8759cc" providerId="ADAL" clId="{D25615BC-513B-466B-AA77-B3ED043C9E88}" dt="2024-10-30T10:18:54.789" v="3039" actId="47"/>
        <pc:sldMkLst>
          <pc:docMk/>
          <pc:sldMk cId="3874899224" sldId="290"/>
        </pc:sldMkLst>
      </pc:sldChg>
      <pc:sldChg chg="addSp modSp new mod modTransition">
        <pc:chgData name="Emanuela Marca" userId="b9e67590-a423-466d-821f-072eaf8759cc" providerId="ADAL" clId="{D25615BC-513B-466B-AA77-B3ED043C9E88}" dt="2024-10-30T10:52:06.386" v="3241"/>
        <pc:sldMkLst>
          <pc:docMk/>
          <pc:sldMk cId="557908453" sldId="291"/>
        </pc:sldMkLst>
      </pc:sldChg>
      <pc:sldChg chg="addSp delSp modSp add mod modTransition">
        <pc:chgData name="Emanuela Marca" userId="b9e67590-a423-466d-821f-072eaf8759cc" providerId="ADAL" clId="{D25615BC-513B-466B-AA77-B3ED043C9E88}" dt="2024-10-30T10:53:12.258" v="3248"/>
        <pc:sldMkLst>
          <pc:docMk/>
          <pc:sldMk cId="4046339978" sldId="292"/>
        </pc:sldMkLst>
      </pc:sldChg>
      <pc:sldChg chg="addSp delSp modSp add mod modTransition">
        <pc:chgData name="Emanuela Marca" userId="b9e67590-a423-466d-821f-072eaf8759cc" providerId="ADAL" clId="{D25615BC-513B-466B-AA77-B3ED043C9E88}" dt="2024-10-30T10:53:15.082" v="3249"/>
        <pc:sldMkLst>
          <pc:docMk/>
          <pc:sldMk cId="2555646628" sldId="293"/>
        </pc:sldMkLst>
      </pc:sldChg>
      <pc:sldChg chg="addSp delSp modSp add mod modTransition delAnim modAnim">
        <pc:chgData name="Emanuela Marca" userId="b9e67590-a423-466d-821f-072eaf8759cc" providerId="ADAL" clId="{D25615BC-513B-466B-AA77-B3ED043C9E88}" dt="2024-10-30T10:53:19.702" v="3250"/>
        <pc:sldMkLst>
          <pc:docMk/>
          <pc:sldMk cId="1421323214" sldId="294"/>
        </pc:sldMkLst>
      </pc:sldChg>
      <pc:sldMasterChg chg="delSldLayout">
        <pc:chgData name="Emanuela Marca" userId="b9e67590-a423-466d-821f-072eaf8759cc" providerId="ADAL" clId="{D25615BC-513B-466B-AA77-B3ED043C9E88}" dt="2024-10-30T10:34:05.074" v="3140" actId="47"/>
        <pc:sldMasterMkLst>
          <pc:docMk/>
          <pc:sldMasterMk cId="2045718309" sldId="2147483661"/>
        </pc:sldMasterMkLst>
        <pc:sldLayoutChg chg="del">
          <pc:chgData name="Emanuela Marca" userId="b9e67590-a423-466d-821f-072eaf8759cc" providerId="ADAL" clId="{D25615BC-513B-466B-AA77-B3ED043C9E88}" dt="2024-10-30T09:06:37.355" v="1242" actId="47"/>
          <pc:sldLayoutMkLst>
            <pc:docMk/>
            <pc:sldMasterMk cId="2045718309" sldId="2147483661"/>
            <pc:sldLayoutMk cId="211289204" sldId="2147483673"/>
          </pc:sldLayoutMkLst>
        </pc:sldLayoutChg>
        <pc:sldLayoutChg chg="del">
          <pc:chgData name="Emanuela Marca" userId="b9e67590-a423-466d-821f-072eaf8759cc" providerId="ADAL" clId="{D25615BC-513B-466B-AA77-B3ED043C9E88}" dt="2024-10-30T10:34:05.074" v="3140" actId="47"/>
          <pc:sldLayoutMkLst>
            <pc:docMk/>
            <pc:sldMasterMk cId="2045718309" sldId="2147483661"/>
            <pc:sldLayoutMk cId="575301881" sldId="2147483674"/>
          </pc:sldLayoutMkLst>
        </pc:sldLayoutChg>
      </pc:sldMasterChg>
    </pc:docChg>
  </pc:docChgLst>
  <pc:docChgLst>
    <pc:chgData name="Cristina Caldirola" userId="cb06114e-6366-4139-88b2-0704a089fcba" providerId="ADAL" clId="{44845E11-9336-43B8-9D59-D69AF236B073}"/>
    <pc:docChg chg="custSel modSld">
      <pc:chgData name="Cristina Caldirola" userId="cb06114e-6366-4139-88b2-0704a089fcba" providerId="ADAL" clId="{44845E11-9336-43B8-9D59-D69AF236B073}" dt="2025-10-13T21:06:03.664" v="247" actId="20577"/>
      <pc:docMkLst>
        <pc:docMk/>
      </pc:docMkLst>
      <pc:sldChg chg="modSp mod">
        <pc:chgData name="Cristina Caldirola" userId="cb06114e-6366-4139-88b2-0704a089fcba" providerId="ADAL" clId="{44845E11-9336-43B8-9D59-D69AF236B073}" dt="2025-10-09T14:48:57.722" v="89" actId="14100"/>
        <pc:sldMkLst>
          <pc:docMk/>
          <pc:sldMk cId="0" sldId="259"/>
        </pc:sldMkLst>
        <pc:spChg chg="mod">
          <ac:chgData name="Cristina Caldirola" userId="cb06114e-6366-4139-88b2-0704a089fcba" providerId="ADAL" clId="{44845E11-9336-43B8-9D59-D69AF236B073}" dt="2025-10-09T14:48:50.618" v="87" actId="120"/>
          <ac:spMkLst>
            <pc:docMk/>
            <pc:sldMk cId="0" sldId="259"/>
            <ac:spMk id="3" creationId="{917EE069-9A50-7085-806F-3F083F4B0A91}"/>
          </ac:spMkLst>
        </pc:spChg>
        <pc:picChg chg="mod">
          <ac:chgData name="Cristina Caldirola" userId="cb06114e-6366-4139-88b2-0704a089fcba" providerId="ADAL" clId="{44845E11-9336-43B8-9D59-D69AF236B073}" dt="2025-10-09T14:48:57.722" v="89" actId="14100"/>
          <ac:picMkLst>
            <pc:docMk/>
            <pc:sldMk cId="0" sldId="259"/>
            <ac:picMk id="2050" creationId="{E36E73D0-67AC-A7CF-7377-5D5BC67F51C9}"/>
          </ac:picMkLst>
        </pc:picChg>
      </pc:sldChg>
      <pc:sldChg chg="modSp mod">
        <pc:chgData name="Cristina Caldirola" userId="cb06114e-6366-4139-88b2-0704a089fcba" providerId="ADAL" clId="{44845E11-9336-43B8-9D59-D69AF236B073}" dt="2025-10-09T14:47:39.089" v="85" actId="122"/>
        <pc:sldMkLst>
          <pc:docMk/>
          <pc:sldMk cId="0" sldId="260"/>
        </pc:sldMkLst>
        <pc:spChg chg="mod">
          <ac:chgData name="Cristina Caldirola" userId="cb06114e-6366-4139-88b2-0704a089fcba" providerId="ADAL" clId="{44845E11-9336-43B8-9D59-D69AF236B073}" dt="2025-10-09T14:47:39.089" v="85" actId="122"/>
          <ac:spMkLst>
            <pc:docMk/>
            <pc:sldMk cId="0" sldId="260"/>
            <ac:spMk id="3" creationId="{1DD07556-D093-0907-B75A-68B05D2DDA59}"/>
          </ac:spMkLst>
        </pc:spChg>
      </pc:sldChg>
      <pc:sldChg chg="modSp mod">
        <pc:chgData name="Cristina Caldirola" userId="cb06114e-6366-4139-88b2-0704a089fcba" providerId="ADAL" clId="{44845E11-9336-43B8-9D59-D69AF236B073}" dt="2025-10-09T15:14:05.729" v="246" actId="20577"/>
        <pc:sldMkLst>
          <pc:docMk/>
          <pc:sldMk cId="816130011" sldId="269"/>
        </pc:sldMkLst>
        <pc:spChg chg="mod">
          <ac:chgData name="Cristina Caldirola" userId="cb06114e-6366-4139-88b2-0704a089fcba" providerId="ADAL" clId="{44845E11-9336-43B8-9D59-D69AF236B073}" dt="2025-10-09T15:14:05.729" v="246" actId="20577"/>
          <ac:spMkLst>
            <pc:docMk/>
            <pc:sldMk cId="816130011" sldId="269"/>
            <ac:spMk id="5" creationId="{C79341AF-326D-9C84-18FB-F01EF0DCCA21}"/>
          </ac:spMkLst>
        </pc:spChg>
      </pc:sldChg>
      <pc:sldChg chg="modSp mod">
        <pc:chgData name="Cristina Caldirola" userId="cb06114e-6366-4139-88b2-0704a089fcba" providerId="ADAL" clId="{44845E11-9336-43B8-9D59-D69AF236B073}" dt="2025-10-09T14:59:00.290" v="94" actId="20577"/>
        <pc:sldMkLst>
          <pc:docMk/>
          <pc:sldMk cId="4046339978" sldId="292"/>
        </pc:sldMkLst>
        <pc:spChg chg="mod">
          <ac:chgData name="Cristina Caldirola" userId="cb06114e-6366-4139-88b2-0704a089fcba" providerId="ADAL" clId="{44845E11-9336-43B8-9D59-D69AF236B073}" dt="2025-10-09T14:59:00.290" v="94" actId="20577"/>
          <ac:spMkLst>
            <pc:docMk/>
            <pc:sldMk cId="4046339978" sldId="292"/>
            <ac:spMk id="3" creationId="{88C82C91-B894-2A1B-9F39-98757058FAC3}"/>
          </ac:spMkLst>
        </pc:spChg>
      </pc:sldChg>
      <pc:sldChg chg="modSp mod">
        <pc:chgData name="Cristina Caldirola" userId="cb06114e-6366-4139-88b2-0704a089fcba" providerId="ADAL" clId="{44845E11-9336-43B8-9D59-D69AF236B073}" dt="2025-10-09T14:44:51.698" v="20" actId="1076"/>
        <pc:sldMkLst>
          <pc:docMk/>
          <pc:sldMk cId="2608053628" sldId="296"/>
        </pc:sldMkLst>
        <pc:spChg chg="mod">
          <ac:chgData name="Cristina Caldirola" userId="cb06114e-6366-4139-88b2-0704a089fcba" providerId="ADAL" clId="{44845E11-9336-43B8-9D59-D69AF236B073}" dt="2025-10-09T14:44:51.698" v="20" actId="1076"/>
          <ac:spMkLst>
            <pc:docMk/>
            <pc:sldMk cId="2608053628" sldId="296"/>
            <ac:spMk id="3" creationId="{1A86D22B-6302-C9F1-F4A7-1973207D53BA}"/>
          </ac:spMkLst>
        </pc:spChg>
      </pc:sldChg>
      <pc:sldChg chg="modSp mod">
        <pc:chgData name="Cristina Caldirola" userId="cb06114e-6366-4139-88b2-0704a089fcba" providerId="ADAL" clId="{44845E11-9336-43B8-9D59-D69AF236B073}" dt="2025-10-13T21:06:03.664" v="247" actId="20577"/>
        <pc:sldMkLst>
          <pc:docMk/>
          <pc:sldMk cId="3614623119" sldId="302"/>
        </pc:sldMkLst>
        <pc:graphicFrameChg chg="modGraphic">
          <ac:chgData name="Cristina Caldirola" userId="cb06114e-6366-4139-88b2-0704a089fcba" providerId="ADAL" clId="{44845E11-9336-43B8-9D59-D69AF236B073}" dt="2025-10-13T21:06:03.664" v="247" actId="20577"/>
          <ac:graphicFrameMkLst>
            <pc:docMk/>
            <pc:sldMk cId="3614623119" sldId="302"/>
            <ac:graphicFrameMk id="14" creationId="{E782A7E2-74AF-6AF2-8825-D6F9DE8359C1}"/>
          </ac:graphicFrameMkLst>
        </pc:graphicFrameChg>
      </pc:sldChg>
      <pc:sldChg chg="modSp mod">
        <pc:chgData name="Cristina Caldirola" userId="cb06114e-6366-4139-88b2-0704a089fcba" providerId="ADAL" clId="{44845E11-9336-43B8-9D59-D69AF236B073}" dt="2025-10-09T15:05:52.610" v="244" actId="20577"/>
        <pc:sldMkLst>
          <pc:docMk/>
          <pc:sldMk cId="2555646628" sldId="303"/>
        </pc:sldMkLst>
        <pc:spChg chg="mod">
          <ac:chgData name="Cristina Caldirola" userId="cb06114e-6366-4139-88b2-0704a089fcba" providerId="ADAL" clId="{44845E11-9336-43B8-9D59-D69AF236B073}" dt="2025-10-09T15:05:52.610" v="244" actId="20577"/>
          <ac:spMkLst>
            <pc:docMk/>
            <pc:sldMk cId="2555646628" sldId="303"/>
            <ac:spMk id="3" creationId="{308008F4-30FE-C203-5DB0-46B2ED51BBEB}"/>
          </ac:spMkLst>
        </pc:spChg>
      </pc:sldChg>
    </pc:docChg>
  </pc:docChgLst>
  <pc:docChgLst>
    <pc:chgData name="Silvia Ferrari" userId="9ce1c88a-8045-47af-8589-8ffbfaf5df58" providerId="ADAL" clId="{97975A7D-6C90-413A-AD14-A463C2AC6CFB}"/>
    <pc:docChg chg="custSel modSld">
      <pc:chgData name="Silvia Ferrari" userId="9ce1c88a-8045-47af-8589-8ffbfaf5df58" providerId="ADAL" clId="{97975A7D-6C90-413A-AD14-A463C2AC6CFB}" dt="2024-12-11T16:49:48.640" v="30" actId="20577"/>
      <pc:docMkLst>
        <pc:docMk/>
      </pc:docMkLst>
      <pc:sldChg chg="modSp mod">
        <pc:chgData name="Silvia Ferrari" userId="9ce1c88a-8045-47af-8589-8ffbfaf5df58" providerId="ADAL" clId="{97975A7D-6C90-413A-AD14-A463C2AC6CFB}" dt="2024-12-11T16:49:48.640" v="30" actId="20577"/>
        <pc:sldMkLst>
          <pc:docMk/>
          <pc:sldMk cId="816130011" sldId="269"/>
        </pc:sldMkLst>
      </pc:sldChg>
      <pc:sldChg chg="modSp mod">
        <pc:chgData name="Silvia Ferrari" userId="9ce1c88a-8045-47af-8589-8ffbfaf5df58" providerId="ADAL" clId="{97975A7D-6C90-413A-AD14-A463C2AC6CFB}" dt="2024-12-11T16:49:21.648" v="1" actId="27636"/>
        <pc:sldMkLst>
          <pc:docMk/>
          <pc:sldMk cId="2555646628" sldId="303"/>
        </pc:sldMkLst>
      </pc:sldChg>
    </pc:docChg>
  </pc:docChgLst>
  <pc:docChgLst>
    <pc:chgData name="Emanuela Marca" userId="b9e67590-a423-466d-821f-072eaf8759cc" providerId="ADAL" clId="{D3B00C3B-88AA-4FF5-9DEA-BBF54532C368}"/>
    <pc:docChg chg="undo custSel modSld">
      <pc:chgData name="Emanuela Marca" userId="b9e67590-a423-466d-821f-072eaf8759cc" providerId="ADAL" clId="{D3B00C3B-88AA-4FF5-9DEA-BBF54532C368}" dt="2024-10-31T09:29:31.937" v="1219" actId="478"/>
      <pc:docMkLst>
        <pc:docMk/>
      </pc:docMkLst>
      <pc:sldChg chg="addSp delSp modSp mod">
        <pc:chgData name="Emanuela Marca" userId="b9e67590-a423-466d-821f-072eaf8759cc" providerId="ADAL" clId="{D3B00C3B-88AA-4FF5-9DEA-BBF54532C368}" dt="2024-10-31T08:49:35.749" v="184" actId="1076"/>
        <pc:sldMkLst>
          <pc:docMk/>
          <pc:sldMk cId="0" sldId="257"/>
        </pc:sldMkLst>
      </pc:sldChg>
      <pc:sldChg chg="addSp delSp modSp mod">
        <pc:chgData name="Emanuela Marca" userId="b9e67590-a423-466d-821f-072eaf8759cc" providerId="ADAL" clId="{D3B00C3B-88AA-4FF5-9DEA-BBF54532C368}" dt="2024-10-31T08:46:10.506" v="101" actId="1076"/>
        <pc:sldMkLst>
          <pc:docMk/>
          <pc:sldMk cId="0" sldId="258"/>
        </pc:sldMkLst>
      </pc:sldChg>
      <pc:sldChg chg="addSp delSp modSp mod">
        <pc:chgData name="Emanuela Marca" userId="b9e67590-a423-466d-821f-072eaf8759cc" providerId="ADAL" clId="{D3B00C3B-88AA-4FF5-9DEA-BBF54532C368}" dt="2024-10-31T09:06:54.694" v="348" actId="1076"/>
        <pc:sldMkLst>
          <pc:docMk/>
          <pc:sldMk cId="0" sldId="259"/>
        </pc:sldMkLst>
      </pc:sldChg>
      <pc:sldChg chg="addSp delSp modSp mod">
        <pc:chgData name="Emanuela Marca" userId="b9e67590-a423-466d-821f-072eaf8759cc" providerId="ADAL" clId="{D3B00C3B-88AA-4FF5-9DEA-BBF54532C368}" dt="2024-10-31T08:50:52.330" v="199" actId="1076"/>
        <pc:sldMkLst>
          <pc:docMk/>
          <pc:sldMk cId="0" sldId="260"/>
        </pc:sldMkLst>
      </pc:sldChg>
      <pc:sldChg chg="addSp delSp modSp mod">
        <pc:chgData name="Emanuela Marca" userId="b9e67590-a423-466d-821f-072eaf8759cc" providerId="ADAL" clId="{D3B00C3B-88AA-4FF5-9DEA-BBF54532C368}" dt="2024-10-31T09:19:54.463" v="995" actId="1076"/>
        <pc:sldMkLst>
          <pc:docMk/>
          <pc:sldMk cId="0" sldId="268"/>
        </pc:sldMkLst>
      </pc:sldChg>
      <pc:sldChg chg="addSp delSp modSp mod">
        <pc:chgData name="Emanuela Marca" userId="b9e67590-a423-466d-821f-072eaf8759cc" providerId="ADAL" clId="{D3B00C3B-88AA-4FF5-9DEA-BBF54532C368}" dt="2024-10-31T09:29:31.937" v="1219" actId="478"/>
        <pc:sldMkLst>
          <pc:docMk/>
          <pc:sldMk cId="0" sldId="272"/>
        </pc:sldMkLst>
      </pc:sldChg>
      <pc:sldChg chg="addSp delSp mod">
        <pc:chgData name="Emanuela Marca" userId="b9e67590-a423-466d-821f-072eaf8759cc" providerId="ADAL" clId="{D3B00C3B-88AA-4FF5-9DEA-BBF54532C368}" dt="2024-10-31T09:27:24.120" v="1184" actId="22"/>
        <pc:sldMkLst>
          <pc:docMk/>
          <pc:sldMk cId="0" sldId="285"/>
        </pc:sldMkLst>
      </pc:sldChg>
      <pc:sldChg chg="modSp mod">
        <pc:chgData name="Emanuela Marca" userId="b9e67590-a423-466d-821f-072eaf8759cc" providerId="ADAL" clId="{D3B00C3B-88AA-4FF5-9DEA-BBF54532C368}" dt="2024-10-31T08:44:37.406" v="85" actId="113"/>
        <pc:sldMkLst>
          <pc:docMk/>
          <pc:sldMk cId="557908453" sldId="291"/>
        </pc:sldMkLst>
      </pc:sldChg>
      <pc:sldChg chg="modSp mod">
        <pc:chgData name="Emanuela Marca" userId="b9e67590-a423-466d-821f-072eaf8759cc" providerId="ADAL" clId="{D3B00C3B-88AA-4FF5-9DEA-BBF54532C368}" dt="2024-10-31T09:21:59.621" v="1152" actId="20577"/>
        <pc:sldMkLst>
          <pc:docMk/>
          <pc:sldMk cId="4046339978" sldId="292"/>
        </pc:sldMkLst>
      </pc:sldChg>
      <pc:sldChg chg="addSp delSp modSp mod">
        <pc:chgData name="Emanuela Marca" userId="b9e67590-a423-466d-821f-072eaf8759cc" providerId="ADAL" clId="{D3B00C3B-88AA-4FF5-9DEA-BBF54532C368}" dt="2024-10-31T09:23:46.362" v="1181" actId="1076"/>
        <pc:sldMkLst>
          <pc:docMk/>
          <pc:sldMk cId="1421323214" sldId="294"/>
        </pc:sldMkLst>
      </pc:sldChg>
    </pc:docChg>
  </pc:docChgLst>
  <pc:docChgLst>
    <pc:chgData name="Roberta Bergamini" userId="3e270734-cb93-4a46-b24f-a75119d70b27" providerId="ADAL" clId="{021FF1EC-2840-41B3-A4ED-D40CC5808E5E}"/>
    <pc:docChg chg="undo custSel delSld modSld">
      <pc:chgData name="Roberta Bergamini" userId="3e270734-cb93-4a46-b24f-a75119d70b27" providerId="ADAL" clId="{021FF1EC-2840-41B3-A4ED-D40CC5808E5E}" dt="2019-11-06T16:25:36.522" v="474" actId="20577"/>
      <pc:docMkLst>
        <pc:docMk/>
      </pc:docMkLst>
      <pc:sldChg chg="addSp delSp modSp addAnim delAnim modAnim">
        <pc:chgData name="Roberta Bergamini" userId="3e270734-cb93-4a46-b24f-a75119d70b27" providerId="ADAL" clId="{021FF1EC-2840-41B3-A4ED-D40CC5808E5E}" dt="2019-10-30T10:55:02.815" v="449"/>
        <pc:sldMkLst>
          <pc:docMk/>
          <pc:sldMk cId="0" sldId="256"/>
        </pc:sldMkLst>
      </pc:sldChg>
      <pc:sldChg chg="delSp modSp modAnim">
        <pc:chgData name="Roberta Bergamini" userId="3e270734-cb93-4a46-b24f-a75119d70b27" providerId="ADAL" clId="{021FF1EC-2840-41B3-A4ED-D40CC5808E5E}" dt="2019-11-06T16:25:36.522" v="474" actId="20577"/>
        <pc:sldMkLst>
          <pc:docMk/>
          <pc:sldMk cId="0" sldId="257"/>
        </pc:sldMkLst>
      </pc:sldChg>
      <pc:sldChg chg="modSp modAnim">
        <pc:chgData name="Roberta Bergamini" userId="3e270734-cb93-4a46-b24f-a75119d70b27" providerId="ADAL" clId="{021FF1EC-2840-41B3-A4ED-D40CC5808E5E}" dt="2019-10-30T10:55:13.391" v="451"/>
        <pc:sldMkLst>
          <pc:docMk/>
          <pc:sldMk cId="0" sldId="258"/>
        </pc:sldMkLst>
      </pc:sldChg>
      <pc:sldChg chg="addSp delSp modSp delAnim modAnim">
        <pc:chgData name="Roberta Bergamini" userId="3e270734-cb93-4a46-b24f-a75119d70b27" providerId="ADAL" clId="{021FF1EC-2840-41B3-A4ED-D40CC5808E5E}" dt="2019-10-30T10:55:17.967" v="452"/>
        <pc:sldMkLst>
          <pc:docMk/>
          <pc:sldMk cId="0" sldId="259"/>
        </pc:sldMkLst>
      </pc:sldChg>
      <pc:sldChg chg="modSp modAnim">
        <pc:chgData name="Roberta Bergamini" userId="3e270734-cb93-4a46-b24f-a75119d70b27" providerId="ADAL" clId="{021FF1EC-2840-41B3-A4ED-D40CC5808E5E}" dt="2019-10-30T10:55:24.900" v="453"/>
        <pc:sldMkLst>
          <pc:docMk/>
          <pc:sldMk cId="0" sldId="260"/>
        </pc:sldMkLst>
      </pc:sldChg>
      <pc:sldChg chg="addSp delSp modSp delAnim modAnim">
        <pc:chgData name="Roberta Bergamini" userId="3e270734-cb93-4a46-b24f-a75119d70b27" providerId="ADAL" clId="{021FF1EC-2840-41B3-A4ED-D40CC5808E5E}" dt="2019-10-30T10:55:29.441" v="454"/>
        <pc:sldMkLst>
          <pc:docMk/>
          <pc:sldMk cId="0" sldId="261"/>
        </pc:sldMkLst>
      </pc:sldChg>
      <pc:sldChg chg="modSp modAnim">
        <pc:chgData name="Roberta Bergamini" userId="3e270734-cb93-4a46-b24f-a75119d70b27" providerId="ADAL" clId="{021FF1EC-2840-41B3-A4ED-D40CC5808E5E}" dt="2019-10-30T10:55:34.733" v="455"/>
        <pc:sldMkLst>
          <pc:docMk/>
          <pc:sldMk cId="0" sldId="262"/>
        </pc:sldMkLst>
      </pc:sldChg>
      <pc:sldChg chg="addSp delSp modSp modAnim">
        <pc:chgData name="Roberta Bergamini" userId="3e270734-cb93-4a46-b24f-a75119d70b27" providerId="ADAL" clId="{021FF1EC-2840-41B3-A4ED-D40CC5808E5E}" dt="2019-10-30T10:55:44.393" v="456"/>
        <pc:sldMkLst>
          <pc:docMk/>
          <pc:sldMk cId="0" sldId="263"/>
        </pc:sldMkLst>
      </pc:sldChg>
      <pc:sldChg chg="addSp delSp modSp modAnim">
        <pc:chgData name="Roberta Bergamini" userId="3e270734-cb93-4a46-b24f-a75119d70b27" providerId="ADAL" clId="{021FF1EC-2840-41B3-A4ED-D40CC5808E5E}" dt="2019-10-30T10:55:49.007" v="457"/>
        <pc:sldMkLst>
          <pc:docMk/>
          <pc:sldMk cId="0" sldId="264"/>
        </pc:sldMkLst>
      </pc:sldChg>
      <pc:sldChg chg="del">
        <pc:chgData name="Roberta Bergamini" userId="3e270734-cb93-4a46-b24f-a75119d70b27" providerId="ADAL" clId="{021FF1EC-2840-41B3-A4ED-D40CC5808E5E}" dt="2019-10-30T10:54:30.361" v="448" actId="2696"/>
        <pc:sldMkLst>
          <pc:docMk/>
          <pc:sldMk cId="0" sldId="265"/>
        </pc:sldMkLst>
      </pc:sldChg>
      <pc:sldChg chg="modSp modAnim">
        <pc:chgData name="Roberta Bergamini" userId="3e270734-cb93-4a46-b24f-a75119d70b27" providerId="ADAL" clId="{021FF1EC-2840-41B3-A4ED-D40CC5808E5E}" dt="2019-10-30T10:57:04.093" v="470"/>
        <pc:sldMkLst>
          <pc:docMk/>
          <pc:sldMk cId="0" sldId="266"/>
        </pc:sldMkLst>
      </pc:sldChg>
      <pc:sldChg chg="modSp modAnim">
        <pc:chgData name="Roberta Bergamini" userId="3e270734-cb93-4a46-b24f-a75119d70b27" providerId="ADAL" clId="{021FF1EC-2840-41B3-A4ED-D40CC5808E5E}" dt="2019-10-30T10:57:09.063" v="471"/>
        <pc:sldMkLst>
          <pc:docMk/>
          <pc:sldMk cId="0" sldId="267"/>
        </pc:sldMkLst>
      </pc:sldChg>
      <pc:sldChg chg="modAnim">
        <pc:chgData name="Roberta Bergamini" userId="3e270734-cb93-4a46-b24f-a75119d70b27" providerId="ADAL" clId="{021FF1EC-2840-41B3-A4ED-D40CC5808E5E}" dt="2019-10-30T10:57:17.927" v="472"/>
        <pc:sldMkLst>
          <pc:docMk/>
          <pc:sldMk cId="0" sldId="268"/>
        </pc:sldMkLst>
      </pc:sldChg>
    </pc:docChg>
  </pc:docChgLst>
  <pc:docChgLst>
    <pc:chgData name="Chiara Olivari" userId="edfae4be-953d-49a8-a71a-db0ec21c9cb9" providerId="ADAL" clId="{49F5596D-94F9-46C7-8EC7-390F1C93B0A6}"/>
    <pc:docChg chg="undo custSel addSld delSld modSld">
      <pc:chgData name="Chiara Olivari" userId="edfae4be-953d-49a8-a71a-db0ec21c9cb9" providerId="ADAL" clId="{49F5596D-94F9-46C7-8EC7-390F1C93B0A6}" dt="2025-10-09T14:21:17.628" v="231" actId="47"/>
      <pc:docMkLst>
        <pc:docMk/>
      </pc:docMkLst>
      <pc:sldChg chg="modSp mod">
        <pc:chgData name="Chiara Olivari" userId="edfae4be-953d-49a8-a71a-db0ec21c9cb9" providerId="ADAL" clId="{49F5596D-94F9-46C7-8EC7-390F1C93B0A6}" dt="2025-10-09T13:59:33.849" v="79" actId="20577"/>
        <pc:sldMkLst>
          <pc:docMk/>
          <pc:sldMk cId="0" sldId="257"/>
        </pc:sldMkLst>
        <pc:spChg chg="mod">
          <ac:chgData name="Chiara Olivari" userId="edfae4be-953d-49a8-a71a-db0ec21c9cb9" providerId="ADAL" clId="{49F5596D-94F9-46C7-8EC7-390F1C93B0A6}" dt="2025-10-09T13:59:33.849" v="79" actId="20577"/>
          <ac:spMkLst>
            <pc:docMk/>
            <pc:sldMk cId="0" sldId="257"/>
            <ac:spMk id="5" creationId="{8257BA7E-D798-1EA3-CDC0-6F9DECED0355}"/>
          </ac:spMkLst>
        </pc:spChg>
      </pc:sldChg>
      <pc:sldChg chg="modSp mod">
        <pc:chgData name="Chiara Olivari" userId="edfae4be-953d-49a8-a71a-db0ec21c9cb9" providerId="ADAL" clId="{49F5596D-94F9-46C7-8EC7-390F1C93B0A6}" dt="2025-10-09T14:07:39.715" v="105" actId="27636"/>
        <pc:sldMkLst>
          <pc:docMk/>
          <pc:sldMk cId="0" sldId="259"/>
        </pc:sldMkLst>
        <pc:spChg chg="mod">
          <ac:chgData name="Chiara Olivari" userId="edfae4be-953d-49a8-a71a-db0ec21c9cb9" providerId="ADAL" clId="{49F5596D-94F9-46C7-8EC7-390F1C93B0A6}" dt="2025-10-09T14:07:39.715" v="105" actId="27636"/>
          <ac:spMkLst>
            <pc:docMk/>
            <pc:sldMk cId="0" sldId="259"/>
            <ac:spMk id="3" creationId="{917EE069-9A50-7085-806F-3F083F4B0A91}"/>
          </ac:spMkLst>
        </pc:spChg>
      </pc:sldChg>
      <pc:sldChg chg="modSp mod">
        <pc:chgData name="Chiara Olivari" userId="edfae4be-953d-49a8-a71a-db0ec21c9cb9" providerId="ADAL" clId="{49F5596D-94F9-46C7-8EC7-390F1C93B0A6}" dt="2025-10-09T14:06:51.103" v="103" actId="20577"/>
        <pc:sldMkLst>
          <pc:docMk/>
          <pc:sldMk cId="0" sldId="260"/>
        </pc:sldMkLst>
        <pc:spChg chg="mod">
          <ac:chgData name="Chiara Olivari" userId="edfae4be-953d-49a8-a71a-db0ec21c9cb9" providerId="ADAL" clId="{49F5596D-94F9-46C7-8EC7-390F1C93B0A6}" dt="2025-10-09T14:06:51.103" v="103" actId="20577"/>
          <ac:spMkLst>
            <pc:docMk/>
            <pc:sldMk cId="0" sldId="260"/>
            <ac:spMk id="3" creationId="{1DD07556-D093-0907-B75A-68B05D2DDA59}"/>
          </ac:spMkLst>
        </pc:spChg>
      </pc:sldChg>
      <pc:sldChg chg="modSp mod">
        <pc:chgData name="Chiara Olivari" userId="edfae4be-953d-49a8-a71a-db0ec21c9cb9" providerId="ADAL" clId="{49F5596D-94F9-46C7-8EC7-390F1C93B0A6}" dt="2025-10-09T14:08:35.103" v="111" actId="20577"/>
        <pc:sldMkLst>
          <pc:docMk/>
          <pc:sldMk cId="816130011" sldId="269"/>
        </pc:sldMkLst>
        <pc:spChg chg="mod">
          <ac:chgData name="Chiara Olivari" userId="edfae4be-953d-49a8-a71a-db0ec21c9cb9" providerId="ADAL" clId="{49F5596D-94F9-46C7-8EC7-390F1C93B0A6}" dt="2025-10-09T14:08:35.103" v="111" actId="20577"/>
          <ac:spMkLst>
            <pc:docMk/>
            <pc:sldMk cId="816130011" sldId="269"/>
            <ac:spMk id="5" creationId="{C79341AF-326D-9C84-18FB-F01EF0DCCA21}"/>
          </ac:spMkLst>
        </pc:spChg>
        <pc:picChg chg="mod">
          <ac:chgData name="Chiara Olivari" userId="edfae4be-953d-49a8-a71a-db0ec21c9cb9" providerId="ADAL" clId="{49F5596D-94F9-46C7-8EC7-390F1C93B0A6}" dt="2025-10-09T14:08:08.178" v="107" actId="1076"/>
          <ac:picMkLst>
            <pc:docMk/>
            <pc:sldMk cId="816130011" sldId="269"/>
            <ac:picMk id="6" creationId="{A7118488-D06F-9902-C29E-F3CBDA3DD04A}"/>
          </ac:picMkLst>
        </pc:picChg>
      </pc:sldChg>
      <pc:sldChg chg="addSp delSp mod">
        <pc:chgData name="Chiara Olivari" userId="edfae4be-953d-49a8-a71a-db0ec21c9cb9" providerId="ADAL" clId="{49F5596D-94F9-46C7-8EC7-390F1C93B0A6}" dt="2025-10-09T14:14:29.803" v="126" actId="22"/>
        <pc:sldMkLst>
          <pc:docMk/>
          <pc:sldMk cId="0" sldId="285"/>
        </pc:sldMkLst>
        <pc:picChg chg="add">
          <ac:chgData name="Chiara Olivari" userId="edfae4be-953d-49a8-a71a-db0ec21c9cb9" providerId="ADAL" clId="{49F5596D-94F9-46C7-8EC7-390F1C93B0A6}" dt="2025-10-09T14:14:29.803" v="126" actId="22"/>
          <ac:picMkLst>
            <pc:docMk/>
            <pc:sldMk cId="0" sldId="285"/>
            <ac:picMk id="4" creationId="{3DA9547B-3B37-C57B-9C04-0E3A1F0DAB3F}"/>
          </ac:picMkLst>
        </pc:picChg>
      </pc:sldChg>
      <pc:sldChg chg="modSp mod">
        <pc:chgData name="Chiara Olivari" userId="edfae4be-953d-49a8-a71a-db0ec21c9cb9" providerId="ADAL" clId="{49F5596D-94F9-46C7-8EC7-390F1C93B0A6}" dt="2025-10-09T14:10:07.781" v="122" actId="20577"/>
        <pc:sldMkLst>
          <pc:docMk/>
          <pc:sldMk cId="4046339978" sldId="292"/>
        </pc:sldMkLst>
        <pc:spChg chg="mod">
          <ac:chgData name="Chiara Olivari" userId="edfae4be-953d-49a8-a71a-db0ec21c9cb9" providerId="ADAL" clId="{49F5596D-94F9-46C7-8EC7-390F1C93B0A6}" dt="2025-10-09T14:10:07.781" v="122" actId="20577"/>
          <ac:spMkLst>
            <pc:docMk/>
            <pc:sldMk cId="4046339978" sldId="292"/>
            <ac:spMk id="3" creationId="{88C82C91-B894-2A1B-9F39-98757058FAC3}"/>
          </ac:spMkLst>
        </pc:spChg>
      </pc:sldChg>
      <pc:sldChg chg="modSp mod">
        <pc:chgData name="Chiara Olivari" userId="edfae4be-953d-49a8-a71a-db0ec21c9cb9" providerId="ADAL" clId="{49F5596D-94F9-46C7-8EC7-390F1C93B0A6}" dt="2025-10-09T13:58:49.967" v="75" actId="20577"/>
        <pc:sldMkLst>
          <pc:docMk/>
          <pc:sldMk cId="99856827" sldId="295"/>
        </pc:sldMkLst>
        <pc:spChg chg="mod">
          <ac:chgData name="Chiara Olivari" userId="edfae4be-953d-49a8-a71a-db0ec21c9cb9" providerId="ADAL" clId="{49F5596D-94F9-46C7-8EC7-390F1C93B0A6}" dt="2025-10-09T13:58:49.967" v="75" actId="20577"/>
          <ac:spMkLst>
            <pc:docMk/>
            <pc:sldMk cId="99856827" sldId="295"/>
            <ac:spMk id="6" creationId="{F4E104F6-E8F0-23A7-7D64-3055362B55E1}"/>
          </ac:spMkLst>
        </pc:spChg>
        <pc:picChg chg="mod">
          <ac:chgData name="Chiara Olivari" userId="edfae4be-953d-49a8-a71a-db0ec21c9cb9" providerId="ADAL" clId="{49F5596D-94F9-46C7-8EC7-390F1C93B0A6}" dt="2025-10-09T13:56:29.675" v="10" actId="14100"/>
          <ac:picMkLst>
            <pc:docMk/>
            <pc:sldMk cId="99856827" sldId="295"/>
            <ac:picMk id="2" creationId="{1D4B9920-DE84-B8C1-B65D-FC4087AFD0F0}"/>
          </ac:picMkLst>
        </pc:picChg>
      </pc:sldChg>
      <pc:sldChg chg="modSp mod">
        <pc:chgData name="Chiara Olivari" userId="edfae4be-953d-49a8-a71a-db0ec21c9cb9" providerId="ADAL" clId="{49F5596D-94F9-46C7-8EC7-390F1C93B0A6}" dt="2025-10-09T13:54:59.529" v="1" actId="20577"/>
        <pc:sldMkLst>
          <pc:docMk/>
          <pc:sldMk cId="2608053628" sldId="296"/>
        </pc:sldMkLst>
        <pc:spChg chg="mod">
          <ac:chgData name="Chiara Olivari" userId="edfae4be-953d-49a8-a71a-db0ec21c9cb9" providerId="ADAL" clId="{49F5596D-94F9-46C7-8EC7-390F1C93B0A6}" dt="2025-10-09T13:54:59.529" v="1" actId="20577"/>
          <ac:spMkLst>
            <pc:docMk/>
            <pc:sldMk cId="2608053628" sldId="296"/>
            <ac:spMk id="2" creationId="{1C0F0A98-E15D-921A-2E27-A68C18681E0A}"/>
          </ac:spMkLst>
        </pc:spChg>
      </pc:sldChg>
      <pc:sldChg chg="del">
        <pc:chgData name="Chiara Olivari" userId="edfae4be-953d-49a8-a71a-db0ec21c9cb9" providerId="ADAL" clId="{49F5596D-94F9-46C7-8EC7-390F1C93B0A6}" dt="2025-10-09T14:21:17.628" v="231" actId="47"/>
        <pc:sldMkLst>
          <pc:docMk/>
          <pc:sldMk cId="3039327479" sldId="298"/>
        </pc:sldMkLst>
      </pc:sldChg>
      <pc:sldChg chg="modSp mod">
        <pc:chgData name="Chiara Olivari" userId="edfae4be-953d-49a8-a71a-db0ec21c9cb9" providerId="ADAL" clId="{49F5596D-94F9-46C7-8EC7-390F1C93B0A6}" dt="2025-10-09T14:20:08.998" v="229" actId="14734"/>
        <pc:sldMkLst>
          <pc:docMk/>
          <pc:sldMk cId="3614623119" sldId="302"/>
        </pc:sldMkLst>
        <pc:spChg chg="mod">
          <ac:chgData name="Chiara Olivari" userId="edfae4be-953d-49a8-a71a-db0ec21c9cb9" providerId="ADAL" clId="{49F5596D-94F9-46C7-8EC7-390F1C93B0A6}" dt="2025-10-09T14:14:53.299" v="146" actId="6549"/>
          <ac:spMkLst>
            <pc:docMk/>
            <pc:sldMk cId="3614623119" sldId="302"/>
            <ac:spMk id="5" creationId="{782AEC06-84B7-511A-7B99-40AF2052429C}"/>
          </ac:spMkLst>
        </pc:spChg>
        <pc:spChg chg="mod">
          <ac:chgData name="Chiara Olivari" userId="edfae4be-953d-49a8-a71a-db0ec21c9cb9" providerId="ADAL" clId="{49F5596D-94F9-46C7-8EC7-390F1C93B0A6}" dt="2025-10-09T14:18:39.606" v="154" actId="20577"/>
          <ac:spMkLst>
            <pc:docMk/>
            <pc:sldMk cId="3614623119" sldId="302"/>
            <ac:spMk id="11" creationId="{85262C17-63FF-986C-B8F3-04B41890308B}"/>
          </ac:spMkLst>
        </pc:spChg>
        <pc:spChg chg="mod">
          <ac:chgData name="Chiara Olivari" userId="edfae4be-953d-49a8-a71a-db0ec21c9cb9" providerId="ADAL" clId="{49F5596D-94F9-46C7-8EC7-390F1C93B0A6}" dt="2025-10-09T14:18:48.776" v="175" actId="1035"/>
          <ac:spMkLst>
            <pc:docMk/>
            <pc:sldMk cId="3614623119" sldId="302"/>
            <ac:spMk id="13" creationId="{ECB60A57-BC13-69B3-C79B-413BCC957D46}"/>
          </ac:spMkLst>
        </pc:spChg>
        <pc:graphicFrameChg chg="modGraphic">
          <ac:chgData name="Chiara Olivari" userId="edfae4be-953d-49a8-a71a-db0ec21c9cb9" providerId="ADAL" clId="{49F5596D-94F9-46C7-8EC7-390F1C93B0A6}" dt="2025-10-09T14:19:53.620" v="226" actId="14734"/>
          <ac:graphicFrameMkLst>
            <pc:docMk/>
            <pc:sldMk cId="3614623119" sldId="302"/>
            <ac:graphicFrameMk id="6" creationId="{2743FBB5-C912-FEF5-ED71-8F494C42AE4A}"/>
          </ac:graphicFrameMkLst>
        </pc:graphicFrameChg>
        <pc:graphicFrameChg chg="mod modGraphic">
          <ac:chgData name="Chiara Olivari" userId="edfae4be-953d-49a8-a71a-db0ec21c9cb9" providerId="ADAL" clId="{49F5596D-94F9-46C7-8EC7-390F1C93B0A6}" dt="2025-10-09T14:20:08.998" v="229" actId="14734"/>
          <ac:graphicFrameMkLst>
            <pc:docMk/>
            <pc:sldMk cId="3614623119" sldId="302"/>
            <ac:graphicFrameMk id="8" creationId="{59F48D27-4F51-EDDA-3283-6A7CE3048068}"/>
          </ac:graphicFrameMkLst>
        </pc:graphicFrameChg>
        <pc:graphicFrameChg chg="mod modGraphic">
          <ac:chgData name="Chiara Olivari" userId="edfae4be-953d-49a8-a71a-db0ec21c9cb9" providerId="ADAL" clId="{49F5596D-94F9-46C7-8EC7-390F1C93B0A6}" dt="2025-10-09T14:19:59.207" v="227" actId="14734"/>
          <ac:graphicFrameMkLst>
            <pc:docMk/>
            <pc:sldMk cId="3614623119" sldId="302"/>
            <ac:graphicFrameMk id="14" creationId="{E782A7E2-74AF-6AF2-8825-D6F9DE8359C1}"/>
          </ac:graphicFrameMkLst>
        </pc:graphicFrameChg>
      </pc:sldChg>
      <pc:sldChg chg="modSp mod">
        <pc:chgData name="Chiara Olivari" userId="edfae4be-953d-49a8-a71a-db0ec21c9cb9" providerId="ADAL" clId="{49F5596D-94F9-46C7-8EC7-390F1C93B0A6}" dt="2025-10-09T14:11:44.430" v="124" actId="20577"/>
        <pc:sldMkLst>
          <pc:docMk/>
          <pc:sldMk cId="2555646628" sldId="303"/>
        </pc:sldMkLst>
        <pc:spChg chg="mod">
          <ac:chgData name="Chiara Olivari" userId="edfae4be-953d-49a8-a71a-db0ec21c9cb9" providerId="ADAL" clId="{49F5596D-94F9-46C7-8EC7-390F1C93B0A6}" dt="2025-10-09T14:11:44.430" v="124" actId="20577"/>
          <ac:spMkLst>
            <pc:docMk/>
            <pc:sldMk cId="2555646628" sldId="303"/>
            <ac:spMk id="3" creationId="{308008F4-30FE-C203-5DB0-46B2ED51BBEB}"/>
          </ac:spMkLst>
        </pc:spChg>
      </pc:sldChg>
      <pc:sldChg chg="add">
        <pc:chgData name="Chiara Olivari" userId="edfae4be-953d-49a8-a71a-db0ec21c9cb9" providerId="ADAL" clId="{49F5596D-94F9-46C7-8EC7-390F1C93B0A6}" dt="2025-10-09T14:20:51.739" v="230"/>
        <pc:sldMkLst>
          <pc:docMk/>
          <pc:sldMk cId="2498050108" sldId="311"/>
        </pc:sldMkLst>
      </pc:sldChg>
      <pc:sldChg chg="add">
        <pc:chgData name="Chiara Olivari" userId="edfae4be-953d-49a8-a71a-db0ec21c9cb9" providerId="ADAL" clId="{49F5596D-94F9-46C7-8EC7-390F1C93B0A6}" dt="2025-10-09T14:20:51.739" v="230"/>
        <pc:sldMkLst>
          <pc:docMk/>
          <pc:sldMk cId="119129674" sldId="312"/>
        </pc:sldMkLst>
      </pc:sldChg>
      <pc:sldChg chg="add">
        <pc:chgData name="Chiara Olivari" userId="edfae4be-953d-49a8-a71a-db0ec21c9cb9" providerId="ADAL" clId="{49F5596D-94F9-46C7-8EC7-390F1C93B0A6}" dt="2025-10-09T14:20:51.739" v="230"/>
        <pc:sldMkLst>
          <pc:docMk/>
          <pc:sldMk cId="4173841592" sldId="31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8" name="Shape 108"/>
          <p:cNvSpPr>
            <a:spLocks noGrp="1" noRot="1" noChangeAspect="1"/>
          </p:cNvSpPr>
          <p:nvPr>
            <p:ph type="sldImg"/>
          </p:nvPr>
        </p:nvSpPr>
        <p:spPr>
          <a:xfrm>
            <a:off x="1143000" y="685800"/>
            <a:ext cx="4572000" cy="3429000"/>
          </a:xfrm>
          <a:prstGeom prst="rect">
            <a:avLst/>
          </a:prstGeom>
        </p:spPr>
        <p:txBody>
          <a:bodyPr/>
          <a:lstStyle/>
          <a:p>
            <a:endParaRPr/>
          </a:p>
        </p:txBody>
      </p:sp>
      <p:sp>
        <p:nvSpPr>
          <p:cNvPr id="109" name="Shape 10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it-IT"/>
              <a:t>Fare clic per modificare lo stile del titolo dello schema</a:t>
            </a:r>
            <a:endParaRPr lang="en-US"/>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smtClean="0"/>
              <a:pPr/>
              <a:t>10/13/2025</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157763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it-IT"/>
              <a:t>Fare clic per modificare lo stile del titolo dello schema</a:t>
            </a:r>
            <a:endParaRPr lang="en-US"/>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10/13/2025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3939811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it-IT"/>
              <a:t>Fare clic per modificare lo stile del titolo dello schema</a:t>
            </a:r>
            <a:endParaRPr lang="en-US"/>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smtClean="0"/>
              <a:pPr/>
              <a:t>10/13/2025</a:t>
            </a:fld>
            <a:endParaRPr lang="en-US"/>
          </a:p>
        </p:txBody>
      </p:sp>
      <p:sp>
        <p:nvSpPr>
          <p:cNvPr id="5" name="Footer Placeholder 4"/>
          <p:cNvSpPr>
            <a:spLocks noGrp="1"/>
          </p:cNvSpPr>
          <p:nvPr>
            <p:ph type="ftr" sz="quarter" idx="11"/>
          </p:nvPr>
        </p:nvSpPr>
        <p:spPr>
          <a:xfrm>
            <a:off x="774923" y="5951811"/>
            <a:ext cx="7896279" cy="365125"/>
          </a:xfrm>
        </p:spPr>
        <p:txBody>
          <a:bodyPr/>
          <a:lstStyle/>
          <a:p>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20910472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1_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09600" y="274638"/>
            <a:ext cx="109728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609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Date Placeholder 3">
            <a:extLst>
              <a:ext uri="{FF2B5EF4-FFF2-40B4-BE49-F238E27FC236}">
                <a16:creationId xmlns:a16="http://schemas.microsoft.com/office/drawing/2014/main" id="{95FB7BE5-2613-4BD0-92AC-20467F757E83}"/>
              </a:ext>
            </a:extLst>
          </p:cNvPr>
          <p:cNvSpPr>
            <a:spLocks noGrp="1"/>
          </p:cNvSpPr>
          <p:nvPr>
            <p:ph type="dt" sz="half" idx="10"/>
          </p:nvPr>
        </p:nvSpPr>
        <p:spPr/>
        <p:txBody>
          <a:bodyPr/>
          <a:lstStyle>
            <a:lvl1pPr>
              <a:defRPr/>
            </a:lvl1pPr>
          </a:lstStyle>
          <a:p>
            <a:pPr>
              <a:defRPr/>
            </a:pPr>
            <a:endParaRPr lang="it-IT" altLang="it-IT"/>
          </a:p>
        </p:txBody>
      </p:sp>
      <p:sp>
        <p:nvSpPr>
          <p:cNvPr id="6" name="Footer Placeholder 4">
            <a:extLst>
              <a:ext uri="{FF2B5EF4-FFF2-40B4-BE49-F238E27FC236}">
                <a16:creationId xmlns:a16="http://schemas.microsoft.com/office/drawing/2014/main" id="{1D146C05-8F38-478A-9BCC-E070EB621F4B}"/>
              </a:ext>
            </a:extLst>
          </p:cNvPr>
          <p:cNvSpPr>
            <a:spLocks noGrp="1"/>
          </p:cNvSpPr>
          <p:nvPr>
            <p:ph type="ftr" sz="quarter" idx="11"/>
          </p:nvPr>
        </p:nvSpPr>
        <p:spPr/>
        <p:txBody>
          <a:bodyPr/>
          <a:lstStyle>
            <a:lvl1pPr>
              <a:defRPr/>
            </a:lvl1pPr>
          </a:lstStyle>
          <a:p>
            <a:pPr>
              <a:defRPr/>
            </a:pPr>
            <a:endParaRPr lang="it-IT" altLang="it-IT"/>
          </a:p>
        </p:txBody>
      </p:sp>
      <p:sp>
        <p:nvSpPr>
          <p:cNvPr id="7" name="Slide Number Placeholder 5">
            <a:extLst>
              <a:ext uri="{FF2B5EF4-FFF2-40B4-BE49-F238E27FC236}">
                <a16:creationId xmlns:a16="http://schemas.microsoft.com/office/drawing/2014/main" id="{58ED8601-81E8-4D9B-82F7-3DCDD64F39C8}"/>
              </a:ext>
            </a:extLst>
          </p:cNvPr>
          <p:cNvSpPr>
            <a:spLocks noGrp="1"/>
          </p:cNvSpPr>
          <p:nvPr>
            <p:ph type="sldNum" sz="quarter" idx="12"/>
          </p:nvPr>
        </p:nvSpPr>
        <p:spPr/>
        <p:txBody>
          <a:bodyPr/>
          <a:lstStyle>
            <a:lvl1pPr>
              <a:defRPr/>
            </a:lvl1pPr>
          </a:lstStyle>
          <a:p>
            <a:pPr>
              <a:defRPr/>
            </a:pPr>
            <a:fld id="{E229E079-17E1-4807-A55D-AE788DDCFA58}" type="slidenum">
              <a:rPr lang="it-IT" altLang="it-IT"/>
              <a:pPr>
                <a:defRPr/>
              </a:pPr>
              <a:t>‹N›</a:t>
            </a:fld>
            <a:endParaRPr lang="it-IT" altLang="it-IT"/>
          </a:p>
        </p:txBody>
      </p:sp>
    </p:spTree>
    <p:extLst>
      <p:ext uri="{BB962C8B-B14F-4D97-AF65-F5344CB8AC3E}">
        <p14:creationId xmlns:p14="http://schemas.microsoft.com/office/powerpoint/2010/main" val="3356194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it-IT"/>
              <a:t>Fare clic per modificare lo stile del titolo dello schema</a:t>
            </a:r>
            <a:endParaRPr lang="en-US"/>
          </a:p>
        </p:txBody>
      </p:sp>
      <p:sp>
        <p:nvSpPr>
          <p:cNvPr id="3" name="Content Placeholder 2"/>
          <p:cNvSpPr>
            <a:spLocks noGrp="1"/>
          </p:cNvSpPr>
          <p:nvPr>
            <p:ph idx="1"/>
          </p:nvPr>
        </p:nvSpPr>
        <p:spPr>
          <a:xfrm>
            <a:off x="581192" y="2180496"/>
            <a:ext cx="11029615" cy="367830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10/13/2025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24896143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it-IT"/>
              <a:t>Fare clic per modificare lo stile del titolo dello schema</a:t>
            </a:r>
            <a:endParaRPr lang="en-US"/>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10/13/2025</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880348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it-IT"/>
              <a:t>Fare clic per modificare lo stile del titolo dello schema</a:t>
            </a:r>
            <a:endParaRPr lang="en-US"/>
          </a:p>
        </p:txBody>
      </p:sp>
      <p:sp>
        <p:nvSpPr>
          <p:cNvPr id="3" name="Content Placeholder 2"/>
          <p:cNvSpPr>
            <a:spLocks noGrp="1"/>
          </p:cNvSpPr>
          <p:nvPr>
            <p:ph sz="half" idx="1"/>
          </p:nvPr>
        </p:nvSpPr>
        <p:spPr>
          <a:xfrm>
            <a:off x="581193" y="2228003"/>
            <a:ext cx="5422390" cy="363304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Content Placeholder 3"/>
          <p:cNvSpPr>
            <a:spLocks noGrp="1"/>
          </p:cNvSpPr>
          <p:nvPr>
            <p:ph sz="half" idx="2"/>
          </p:nvPr>
        </p:nvSpPr>
        <p:spPr>
          <a:xfrm>
            <a:off x="6188417" y="2228003"/>
            <a:ext cx="5422392" cy="363304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Date Placeholder 4"/>
          <p:cNvSpPr>
            <a:spLocks noGrp="1"/>
          </p:cNvSpPr>
          <p:nvPr>
            <p:ph type="dt" sz="half" idx="10"/>
          </p:nvPr>
        </p:nvSpPr>
        <p:spPr/>
        <p:txBody>
          <a:bodyPr/>
          <a:lstStyle/>
          <a:p>
            <a:fld id="{B61BEF0D-F0BB-DE4B-95CE-6DB70DBA9567}" type="datetimeFigureOut">
              <a:rPr lang="en-US" smtClean="0"/>
              <a:pPr/>
              <a:t>10/13/2025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204200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it-IT"/>
              <a:t>Fare clic per modificare lo stile del titolo dello schema</a:t>
            </a:r>
            <a:endParaRPr lang="en-US"/>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6"/>
          <p:cNvSpPr>
            <a:spLocks noGrp="1"/>
          </p:cNvSpPr>
          <p:nvPr>
            <p:ph type="dt" sz="half" idx="10"/>
          </p:nvPr>
        </p:nvSpPr>
        <p:spPr/>
        <p:txBody>
          <a:bodyPr/>
          <a:lstStyle/>
          <a:p>
            <a:fld id="{B61BEF0D-F0BB-DE4B-95CE-6DB70DBA9567}" type="datetimeFigureOut">
              <a:rPr lang="en-US" smtClean="0"/>
              <a:pPr/>
              <a:t>10/13/2025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111933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it-IT"/>
              <a:t>Fare clic per modificare lo stile del titolo dello schema</a:t>
            </a:r>
            <a:endParaRPr lang="en-US"/>
          </a:p>
        </p:txBody>
      </p:sp>
      <p:sp>
        <p:nvSpPr>
          <p:cNvPr id="3" name="Date Placeholder 2"/>
          <p:cNvSpPr>
            <a:spLocks noGrp="1"/>
          </p:cNvSpPr>
          <p:nvPr>
            <p:ph type="dt" sz="half" idx="10"/>
          </p:nvPr>
        </p:nvSpPr>
        <p:spPr/>
        <p:txBody>
          <a:bodyPr/>
          <a:lstStyle/>
          <a:p>
            <a:fld id="{B61BEF0D-F0BB-DE4B-95CE-6DB70DBA9567}" type="datetimeFigureOut">
              <a:rPr lang="en-US" smtClean="0"/>
              <a:pPr/>
              <a:t>10/13/2025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2919582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10/13/2025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24967081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it-IT"/>
              <a:t>Fare clic per modificare lo stile del titolo dello schema</a:t>
            </a:r>
            <a:endParaRPr lang="en-US"/>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10/13/2025</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3152044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it-IT"/>
              <a:t>Fare clic per modificare lo stile del titolo dello schema</a:t>
            </a:r>
            <a:endParaRPr lang="en-US"/>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smtClean="0"/>
              <a:pPr/>
              <a:t>10/13/2025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22723102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it-IT"/>
              <a:t>Fare clic per modificare lo stile del titolo dello schema</a:t>
            </a:r>
            <a:endParaRPr lang="en-US"/>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smtClean="0"/>
              <a:pPr/>
              <a:t>10/13/2025</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86CB4B4D-7CA3-9044-876B-883B54F8677D}" type="slidenum">
              <a:rPr lang="it-IT" smtClean="0"/>
              <a:t>‹N›</a:t>
            </a:fld>
            <a:endParaRPr lang="it-IT"/>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Tree>
    <p:extLst>
      <p:ext uri="{BB962C8B-B14F-4D97-AF65-F5344CB8AC3E}">
        <p14:creationId xmlns:p14="http://schemas.microsoft.com/office/powerpoint/2010/main" val="94091228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s://www.lastrolabio.it/"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visitbritain.com/it/it/inghilterra/inghilterra-centrale/oxford"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8.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63728FF8-8F52-C469-69A2-31CCF1958CE4}"/>
              </a:ext>
            </a:extLst>
          </p:cNvPr>
          <p:cNvSpPr>
            <a:spLocks noGrp="1"/>
          </p:cNvSpPr>
          <p:nvPr>
            <p:ph idx="1"/>
          </p:nvPr>
        </p:nvSpPr>
        <p:spPr>
          <a:xfrm>
            <a:off x="484605" y="573403"/>
            <a:ext cx="10756489" cy="4706520"/>
          </a:xfrm>
        </p:spPr>
        <p:txBody>
          <a:bodyPr>
            <a:normAutofit fontScale="70000" lnSpcReduction="20000"/>
          </a:bodyPr>
          <a:lstStyle/>
          <a:p>
            <a:pPr marL="0" indent="0">
              <a:buNone/>
            </a:pPr>
            <a:r>
              <a:rPr lang="it-IT" sz="2800">
                <a:latin typeface="Calibri Light" panose="020F0302020204030204" pitchFamily="34" charset="0"/>
                <a:ea typeface="Calibri Light" panose="020F0302020204030204" pitchFamily="34" charset="0"/>
                <a:cs typeface="Calibri Light" panose="020F0302020204030204" pitchFamily="34" charset="0"/>
              </a:rPr>
              <a:t>Chi usufruisce di un servizio sa che lo si può apprezzare solo ad esperienza conclusa mentre durante la fase di scelta bisogna più che altro fidarsi. Poiché la buona riuscita di un servizio, come una Vacanza Studio dipende da numerosi fattori, talvolta anche imprevedibili, L’astrolabio non chiede una fiducia ad occhi chiusi, ma dichiara pubblicamente i principi ai quali tutta la sua organizzazione deve attenersi in ogni azione, quei valori per cui siamo apprezzati da più di quarant’anni: </a:t>
            </a:r>
          </a:p>
          <a:p>
            <a:pPr marL="0" indent="0">
              <a:buNone/>
            </a:pPr>
            <a:r>
              <a:rPr lang="it-IT" sz="2800">
                <a:latin typeface="Calibri Light" panose="020F0302020204030204" pitchFamily="34" charset="0"/>
                <a:ea typeface="Calibri Light" panose="020F0302020204030204" pitchFamily="34" charset="0"/>
                <a:cs typeface="Calibri Light" panose="020F0302020204030204" pitchFamily="34" charset="0"/>
              </a:rPr>
              <a:t>• </a:t>
            </a:r>
            <a:r>
              <a:rPr lang="it-IT" sz="2800" b="1">
                <a:latin typeface="Calibri Light" panose="020F0302020204030204" pitchFamily="34" charset="0"/>
                <a:ea typeface="Calibri Light" panose="020F0302020204030204" pitchFamily="34" charset="0"/>
                <a:cs typeface="Calibri Light" panose="020F0302020204030204" pitchFamily="34" charset="0"/>
              </a:rPr>
              <a:t>Trasparenza</a:t>
            </a:r>
            <a:r>
              <a:rPr lang="it-IT" sz="2800">
                <a:latin typeface="Calibri Light" panose="020F0302020204030204" pitchFamily="34" charset="0"/>
                <a:ea typeface="Calibri Light" panose="020F0302020204030204" pitchFamily="34" charset="0"/>
                <a:cs typeface="Calibri Light" panose="020F0302020204030204" pitchFamily="34" charset="0"/>
              </a:rPr>
              <a:t>: operiamo affinché ogni promessa, fatta a famiglie, studenti e Capigruppo, sia chiara, comprensibile e venga mantenuta. </a:t>
            </a:r>
          </a:p>
          <a:p>
            <a:pPr marL="0" indent="0">
              <a:buNone/>
            </a:pPr>
            <a:r>
              <a:rPr lang="it-IT" sz="2800">
                <a:latin typeface="Calibri Light" panose="020F0302020204030204" pitchFamily="34" charset="0"/>
                <a:ea typeface="Calibri Light" panose="020F0302020204030204" pitchFamily="34" charset="0"/>
                <a:cs typeface="Calibri Light" panose="020F0302020204030204" pitchFamily="34" charset="0"/>
              </a:rPr>
              <a:t>• </a:t>
            </a:r>
            <a:r>
              <a:rPr lang="it-IT" sz="2800" b="1">
                <a:latin typeface="Calibri Light" panose="020F0302020204030204" pitchFamily="34" charset="0"/>
                <a:ea typeface="Calibri Light" panose="020F0302020204030204" pitchFamily="34" charset="0"/>
                <a:cs typeface="Calibri Light" panose="020F0302020204030204" pitchFamily="34" charset="0"/>
              </a:rPr>
              <a:t>Cooperazione</a:t>
            </a:r>
            <a:r>
              <a:rPr lang="it-IT" sz="2800">
                <a:latin typeface="Calibri Light" panose="020F0302020204030204" pitchFamily="34" charset="0"/>
                <a:ea typeface="Calibri Light" panose="020F0302020204030204" pitchFamily="34" charset="0"/>
                <a:cs typeface="Calibri Light" panose="020F0302020204030204" pitchFamily="34" charset="0"/>
              </a:rPr>
              <a:t>: ci adoperiamo con ogni mezzo perché l’esperienza del singolo ragazzo sia proficua e trascorra serena. I nostri storici Capigruppo, gli </a:t>
            </a:r>
            <a:r>
              <a:rPr lang="it-IT" sz="2800" err="1">
                <a:latin typeface="Calibri Light" panose="020F0302020204030204" pitchFamily="34" charset="0"/>
                <a:ea typeface="Calibri Light" panose="020F0302020204030204" pitchFamily="34" charset="0"/>
                <a:cs typeface="Calibri Light" panose="020F0302020204030204" pitchFamily="34" charset="0"/>
              </a:rPr>
              <a:t>Italian</a:t>
            </a:r>
            <a:r>
              <a:rPr lang="it-IT" sz="2800">
                <a:latin typeface="Calibri Light" panose="020F0302020204030204" pitchFamily="34" charset="0"/>
                <a:ea typeface="Calibri Light" panose="020F0302020204030204" pitchFamily="34" charset="0"/>
                <a:cs typeface="Calibri Light" panose="020F0302020204030204" pitchFamily="34" charset="0"/>
              </a:rPr>
              <a:t/>
            </a:r>
            <a:r>
              <a:rPr lang="it-IT" sz="2800" err="1">
                <a:latin typeface="Calibri Light" panose="020F0302020204030204" pitchFamily="34" charset="0"/>
                <a:ea typeface="Calibri Light" panose="020F0302020204030204" pitchFamily="34" charset="0"/>
                <a:cs typeface="Calibri Light" panose="020F0302020204030204" pitchFamily="34" charset="0"/>
              </a:rPr>
              <a:t>Coordinators</a:t>
            </a:r>
            <a:r>
              <a:rPr lang="it-IT" sz="2800">
                <a:latin typeface="Calibri Light" panose="020F0302020204030204" pitchFamily="34" charset="0"/>
                <a:ea typeface="Calibri Light" panose="020F0302020204030204" pitchFamily="34" charset="0"/>
                <a:cs typeface="Calibri Light" panose="020F0302020204030204" pitchFamily="34" charset="0"/>
              </a:rPr>
              <a:t> e l’esperto Staff delle scuole in loco, sono deputati ad essere sempre presenti per garantire la perfetta riuscita della Vacanza Studio. </a:t>
            </a:r>
          </a:p>
          <a:p>
            <a:pPr marL="0" indent="0">
              <a:buNone/>
            </a:pPr>
            <a:r>
              <a:rPr lang="it-IT" sz="2800">
                <a:latin typeface="Calibri Light" panose="020F0302020204030204" pitchFamily="34" charset="0"/>
                <a:ea typeface="Calibri Light" panose="020F0302020204030204" pitchFamily="34" charset="0"/>
                <a:cs typeface="Calibri Light" panose="020F0302020204030204" pitchFamily="34" charset="0"/>
              </a:rPr>
              <a:t>• </a:t>
            </a:r>
            <a:r>
              <a:rPr lang="it-IT" sz="2800" b="1">
                <a:latin typeface="Calibri Light" panose="020F0302020204030204" pitchFamily="34" charset="0"/>
                <a:ea typeface="Calibri Light" panose="020F0302020204030204" pitchFamily="34" charset="0"/>
                <a:cs typeface="Calibri Light" panose="020F0302020204030204" pitchFamily="34" charset="0"/>
              </a:rPr>
              <a:t>Sicurezza</a:t>
            </a:r>
            <a:r>
              <a:rPr lang="it-IT" sz="2800">
                <a:latin typeface="Calibri Light" panose="020F0302020204030204" pitchFamily="34" charset="0"/>
                <a:ea typeface="Calibri Light" panose="020F0302020204030204" pitchFamily="34" charset="0"/>
                <a:cs typeface="Calibri Light" panose="020F0302020204030204" pitchFamily="34" charset="0"/>
              </a:rPr>
              <a:t>: ci impegniamo a garantire un’esperienza di viaggio tranquilla, priva di rischi prevedibili, supportando Capigruppo e studenti nella gestione e risoluzione degli eventuali imprevisti. </a:t>
            </a:r>
          </a:p>
          <a:p>
            <a:pPr marL="0" indent="0">
              <a:buNone/>
            </a:pPr>
            <a:r>
              <a:rPr lang="it-IT" sz="2800">
                <a:latin typeface="Calibri Light" panose="020F0302020204030204" pitchFamily="34" charset="0"/>
                <a:ea typeface="Calibri Light" panose="020F0302020204030204" pitchFamily="34" charset="0"/>
                <a:cs typeface="Calibri Light" panose="020F0302020204030204" pitchFamily="34" charset="0"/>
              </a:rPr>
              <a:t>• </a:t>
            </a:r>
            <a:r>
              <a:rPr lang="it-IT" sz="2800" b="1">
                <a:latin typeface="Calibri Light" panose="020F0302020204030204" pitchFamily="34" charset="0"/>
                <a:ea typeface="Calibri Light" panose="020F0302020204030204" pitchFamily="34" charset="0"/>
                <a:cs typeface="Calibri Light" panose="020F0302020204030204" pitchFamily="34" charset="0"/>
              </a:rPr>
              <a:t>Cultura</a:t>
            </a:r>
            <a:r>
              <a:rPr lang="it-IT" sz="2800">
                <a:latin typeface="Calibri Light" panose="020F0302020204030204" pitchFamily="34" charset="0"/>
                <a:ea typeface="Calibri Light" panose="020F0302020204030204" pitchFamily="34" charset="0"/>
                <a:cs typeface="Calibri Light" panose="020F0302020204030204" pitchFamily="34" charset="0"/>
              </a:rPr>
              <a:t>: proponiamo corsi riconosciuti dal British </a:t>
            </a:r>
            <a:r>
              <a:rPr lang="it-IT" sz="2800" err="1">
                <a:latin typeface="Calibri Light" panose="020F0302020204030204" pitchFamily="34" charset="0"/>
                <a:ea typeface="Calibri Light" panose="020F0302020204030204" pitchFamily="34" charset="0"/>
                <a:cs typeface="Calibri Light" panose="020F0302020204030204" pitchFamily="34" charset="0"/>
              </a:rPr>
              <a:t>Council</a:t>
            </a:r>
            <a:r>
              <a:rPr lang="it-IT" sz="2800">
                <a:latin typeface="Calibri Light" panose="020F0302020204030204" pitchFamily="34" charset="0"/>
                <a:ea typeface="Calibri Light" panose="020F0302020204030204" pitchFamily="34" charset="0"/>
                <a:cs typeface="Calibri Light" panose="020F0302020204030204" pitchFamily="34" charset="0"/>
              </a:rPr>
              <a:t>, perché da sempre diamo la massima importanza alla didattica e alla preparazione culturale e linguistica dei Docenti.</a:t>
            </a:r>
            <a:endParaRPr lang="it-IT">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Immagine 3">
            <a:extLst>
              <a:ext uri="{FF2B5EF4-FFF2-40B4-BE49-F238E27FC236}">
                <a16:creationId xmlns:a16="http://schemas.microsoft.com/office/drawing/2014/main" id="{D71A84C8-FCE7-2351-D970-7642DC4551A7}"/>
              </a:ext>
            </a:extLst>
          </p:cNvPr>
          <p:cNvPicPr>
            <a:picLocks noChangeAspect="1"/>
          </p:cNvPicPr>
          <p:nvPr/>
        </p:nvPicPr>
        <p:blipFill>
          <a:blip r:embed="rId2"/>
          <a:stretch>
            <a:fillRect/>
          </a:stretch>
        </p:blipFill>
        <p:spPr>
          <a:xfrm rot="5400000">
            <a:off x="1810487" y="3845617"/>
            <a:ext cx="1219321" cy="3871085"/>
          </a:xfrm>
          <a:prstGeom prst="rect">
            <a:avLst/>
          </a:prstGeom>
        </p:spPr>
      </p:pic>
    </p:spTree>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239E5-1DB8-00F5-E74D-17D5BB6581C4}"/>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B50E5738-ECBB-21CD-CEA0-1E936951D1B0}"/>
              </a:ext>
            </a:extLst>
          </p:cNvPr>
          <p:cNvSpPr>
            <a:spLocks noGrp="1"/>
          </p:cNvSpPr>
          <p:nvPr>
            <p:ph idx="1"/>
          </p:nvPr>
        </p:nvSpPr>
        <p:spPr>
          <a:xfrm>
            <a:off x="8829683" y="575283"/>
            <a:ext cx="2900516" cy="4463845"/>
          </a:xfrm>
        </p:spPr>
        <p:txBody>
          <a:bodyPr>
            <a:normAutofit/>
          </a:bodyPr>
          <a:lstStyle/>
          <a:p>
            <a:pPr marL="0" indent="0">
              <a:buNone/>
            </a:pPr>
            <a:r>
              <a:rPr lang="it-IT" sz="2600" u="sng">
                <a:latin typeface="Calibri" panose="020F0502020204030204" pitchFamily="34" charset="0"/>
                <a:ea typeface="Calibri" panose="020F0502020204030204" pitchFamily="34" charset="0"/>
                <a:cs typeface="Calibri" panose="020F0502020204030204" pitchFamily="34" charset="0"/>
              </a:rPr>
              <a:t>TEMPO LIBERO:</a:t>
            </a:r>
            <a:br>
              <a:rPr lang="it-IT" sz="2600" u="sng">
                <a:latin typeface="Calibri" panose="020F0502020204030204" pitchFamily="34" charset="0"/>
                <a:ea typeface="Calibri" panose="020F0502020204030204" pitchFamily="34" charset="0"/>
                <a:cs typeface="Calibri" panose="020F0502020204030204" pitchFamily="34" charset="0"/>
              </a:rPr>
            </a:br>
            <a:endParaRPr lang="it-IT" sz="2600" u="sng">
              <a:latin typeface="Calibri" panose="020F0502020204030204" pitchFamily="34" charset="0"/>
              <a:ea typeface="Calibri" panose="020F0502020204030204" pitchFamily="34" charset="0"/>
              <a:cs typeface="Calibri" panose="020F0502020204030204" pitchFamily="34" charset="0"/>
            </a:endParaRPr>
          </a:p>
          <a:p>
            <a:pPr algn="l"/>
            <a:r>
              <a:rPr lang="it-IT">
                <a:latin typeface="Calibri Light" panose="020F0302020204030204" pitchFamily="34" charset="0"/>
                <a:ea typeface="Calibri Light" panose="020F0302020204030204" pitchFamily="34" charset="0"/>
                <a:cs typeface="Calibri Light" panose="020F0302020204030204" pitchFamily="34" charset="0"/>
              </a:rPr>
              <a:t>Il tempo libero sarà organizzato con tante attività sportive e culturali, mentre per le serate verranno proposte discoteca, karaoke, quiz night e tanto altro ancora!</a:t>
            </a:r>
          </a:p>
          <a:p>
            <a:pPr marL="0" indent="0">
              <a:buNone/>
            </a:pPr>
            <a:endParaRPr lang="it-IT" sz="2200"/>
          </a:p>
        </p:txBody>
      </p:sp>
      <p:pic>
        <p:nvPicPr>
          <p:cNvPr id="13" name="Immagine 12" descr="Immagine che contiene orologio, Orologio da parete, clipart, illustrazione&#10;&#10;Descrizione generata automaticamente">
            <a:extLst>
              <a:ext uri="{FF2B5EF4-FFF2-40B4-BE49-F238E27FC236}">
                <a16:creationId xmlns:a16="http://schemas.microsoft.com/office/drawing/2014/main" id="{B6953648-D033-ACAA-9B01-25F2F4615C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51872" y="2529327"/>
            <a:ext cx="3166302" cy="2266236"/>
          </a:xfrm>
          <a:prstGeom prst="rect">
            <a:avLst/>
          </a:prstGeom>
        </p:spPr>
      </p:pic>
      <p:pic>
        <p:nvPicPr>
          <p:cNvPr id="3074" name="Picture 2" descr="Oxford main building - OI">
            <a:extLst>
              <a:ext uri="{FF2B5EF4-FFF2-40B4-BE49-F238E27FC236}">
                <a16:creationId xmlns:a16="http://schemas.microsoft.com/office/drawing/2014/main" id="{2F926FE8-C4BE-57F2-6BC6-81EDA6D03A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6907" y="1596713"/>
            <a:ext cx="4943678" cy="3198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13232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18">
            <a:extLst>
              <a:ext uri="{FF2B5EF4-FFF2-40B4-BE49-F238E27FC236}">
                <a16:creationId xmlns:a16="http://schemas.microsoft.com/office/drawing/2014/main" id="{D4185473-6430-4565-8E1A-40669FBD84E3}"/>
              </a:ext>
            </a:extLst>
          </p:cNvPr>
          <p:cNvSpPr txBox="1">
            <a:spLocks noChangeArrowheads="1"/>
          </p:cNvSpPr>
          <p:nvPr/>
        </p:nvSpPr>
        <p:spPr bwMode="auto">
          <a:xfrm>
            <a:off x="2556387" y="543620"/>
            <a:ext cx="7079225" cy="707886"/>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spcAft>
                <a:spcPts val="600"/>
              </a:spcAft>
              <a:buClr>
                <a:srgbClr val="38611A"/>
              </a:buClr>
              <a:buSzPct val="145000"/>
              <a:buFont typeface="Arial" panose="020B0604020202020204" pitchFamily="34" charset="0"/>
              <a:buChar char="•"/>
              <a:defRPr sz="2400">
                <a:solidFill>
                  <a:schemeClr val="tx1"/>
                </a:solidFill>
                <a:latin typeface="Corbel" panose="020B0503020204020204" pitchFamily="34" charset="0"/>
              </a:defRPr>
            </a:lvl1pPr>
            <a:lvl2pPr marL="742950" indent="-285750">
              <a:spcBef>
                <a:spcPct val="20000"/>
              </a:spcBef>
              <a:spcAft>
                <a:spcPts val="600"/>
              </a:spcAft>
              <a:buClr>
                <a:srgbClr val="38611A"/>
              </a:buClr>
              <a:buSzPct val="145000"/>
              <a:buFont typeface="Arial" panose="020B0604020202020204" pitchFamily="34" charset="0"/>
              <a:buChar char="•"/>
              <a:defRPr sz="2000">
                <a:solidFill>
                  <a:schemeClr val="tx1"/>
                </a:solidFill>
                <a:latin typeface="Corbel" panose="020B0503020204020204" pitchFamily="34" charset="0"/>
              </a:defRPr>
            </a:lvl2pPr>
            <a:lvl3pPr marL="1143000" indent="-228600">
              <a:spcBef>
                <a:spcPct val="20000"/>
              </a:spcBef>
              <a:spcAft>
                <a:spcPts val="600"/>
              </a:spcAft>
              <a:buClr>
                <a:srgbClr val="38611A"/>
              </a:buClr>
              <a:buSzPct val="145000"/>
              <a:buFont typeface="Arial" panose="020B0604020202020204" pitchFamily="34" charset="0"/>
              <a:buChar char="•"/>
              <a:defRPr>
                <a:solidFill>
                  <a:schemeClr val="tx1"/>
                </a:solidFill>
                <a:latin typeface="Corbel" panose="020B0503020204020204" pitchFamily="34" charset="0"/>
              </a:defRPr>
            </a:lvl3pPr>
            <a:lvl4pPr marL="1600200" indent="-228600">
              <a:spcBef>
                <a:spcPct val="20000"/>
              </a:spcBef>
              <a:spcAft>
                <a:spcPts val="600"/>
              </a:spcAft>
              <a:buClr>
                <a:srgbClr val="38611A"/>
              </a:buClr>
              <a:buSzPct val="145000"/>
              <a:buFont typeface="Arial" panose="020B0604020202020204" pitchFamily="34" charset="0"/>
              <a:buChar char="•"/>
              <a:defRPr sz="1600">
                <a:solidFill>
                  <a:schemeClr val="tx1"/>
                </a:solidFill>
                <a:latin typeface="Corbel" panose="020B0503020204020204" pitchFamily="34" charset="0"/>
              </a:defRPr>
            </a:lvl4pPr>
            <a:lvl5pPr marL="2057400" indent="-22860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5pPr>
            <a:lvl6pPr marL="25146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6pPr>
            <a:lvl7pPr marL="29718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7pPr>
            <a:lvl8pPr marL="34290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8pPr>
            <a:lvl9pPr marL="38862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9pPr>
          </a:lstStyle>
          <a:p>
            <a:pPr algn="r" eaLnBrk="1" hangingPunct="1">
              <a:spcBef>
                <a:spcPct val="50000"/>
              </a:spcBef>
              <a:spcAft>
                <a:spcPct val="0"/>
              </a:spcAft>
              <a:buClrTx/>
              <a:buSzTx/>
              <a:buFontTx/>
              <a:buNone/>
            </a:pPr>
            <a:r>
              <a:rPr lang="it-IT" altLang="it-IT" sz="4000" b="1">
                <a:solidFill>
                  <a:schemeClr val="accent2"/>
                </a:solidFill>
                <a:latin typeface="Calibri" panose="020F0502020204030204" pitchFamily="34" charset="0"/>
                <a:ea typeface="Calibri" panose="020F0502020204030204" pitchFamily="34" charset="0"/>
                <a:cs typeface="Calibri" panose="020F0502020204030204" pitchFamily="34" charset="0"/>
              </a:rPr>
              <a:t>SAMPLE SUMMER PROGRAMME</a:t>
            </a:r>
          </a:p>
        </p:txBody>
      </p:sp>
      <p:sp>
        <p:nvSpPr>
          <p:cNvPr id="10" name="CasellaDiTesto 9">
            <a:extLst>
              <a:ext uri="{FF2B5EF4-FFF2-40B4-BE49-F238E27FC236}">
                <a16:creationId xmlns:a16="http://schemas.microsoft.com/office/drawing/2014/main" id="{10967F45-A545-5586-0B3C-A9A083A324BB}"/>
              </a:ext>
            </a:extLst>
          </p:cNvPr>
          <p:cNvSpPr txBox="1"/>
          <p:nvPr/>
        </p:nvSpPr>
        <p:spPr>
          <a:xfrm>
            <a:off x="3360612" y="5716637"/>
            <a:ext cx="5555227" cy="307777"/>
          </a:xfrm>
          <a:prstGeom prst="rect">
            <a:avLst/>
          </a:prstGeom>
          <a:noFill/>
        </p:spPr>
        <p:txBody>
          <a:bodyPr wrap="square" rtlCol="0">
            <a:spAutoFit/>
          </a:bodyPr>
          <a:lstStyle/>
          <a:p>
            <a:r>
              <a:rPr lang="en-US" sz="1400" b="0" i="1" u="none" strike="noStrike" baseline="0">
                <a:solidFill>
                  <a:srgbClr val="002846"/>
                </a:solidFill>
                <a:latin typeface="Nirmala UI" panose="020B0502040204020203" pitchFamily="34" charset="0"/>
                <a:ea typeface="Nirmala UI" panose="020B0502040204020203" pitchFamily="34" charset="0"/>
                <a:cs typeface="Nirmala UI" panose="020B0502040204020203" pitchFamily="34" charset="0"/>
              </a:rPr>
              <a:t>The structure of your </a:t>
            </a:r>
            <a:r>
              <a:rPr lang="en-US" sz="1400" b="0" i="1" u="none" strike="noStrike" baseline="0" err="1">
                <a:solidFill>
                  <a:srgbClr val="002846"/>
                </a:solidFill>
                <a:latin typeface="Nirmala UI" panose="020B0502040204020203" pitchFamily="34" charset="0"/>
                <a:ea typeface="Nirmala UI" panose="020B0502040204020203" pitchFamily="34" charset="0"/>
                <a:cs typeface="Nirmala UI" panose="020B0502040204020203" pitchFamily="34" charset="0"/>
              </a:rPr>
              <a:t>programme</a:t>
            </a:r>
            <a:r>
              <a:rPr lang="en-US" sz="1400" b="0" i="1" u="none" strike="noStrike" baseline="0">
                <a:solidFill>
                  <a:srgbClr val="002846"/>
                </a:solidFill>
                <a:latin typeface="Nirmala UI" panose="020B0502040204020203" pitchFamily="34" charset="0"/>
                <a:ea typeface="Nirmala UI" panose="020B0502040204020203" pitchFamily="34" charset="0"/>
                <a:cs typeface="Nirmala UI" panose="020B0502040204020203" pitchFamily="34" charset="0"/>
              </a:rPr>
              <a:t> in the summer may be different </a:t>
            </a:r>
            <a:endParaRPr lang="it-IT" sz="1400" i="1">
              <a:latin typeface="Nirmala UI" panose="020B0502040204020203" pitchFamily="34" charset="0"/>
              <a:ea typeface="Nirmala UI" panose="020B0502040204020203" pitchFamily="34" charset="0"/>
              <a:cs typeface="Nirmala UI" panose="020B0502040204020203" pitchFamily="34" charset="0"/>
            </a:endParaRPr>
          </a:p>
        </p:txBody>
      </p:sp>
      <p:pic>
        <p:nvPicPr>
          <p:cNvPr id="4" name="Immagine 3">
            <a:extLst>
              <a:ext uri="{FF2B5EF4-FFF2-40B4-BE49-F238E27FC236}">
                <a16:creationId xmlns:a16="http://schemas.microsoft.com/office/drawing/2014/main" id="{3DA9547B-3B37-C57B-9C04-0E3A1F0DAB3F}"/>
              </a:ext>
            </a:extLst>
          </p:cNvPr>
          <p:cNvPicPr>
            <a:picLocks noChangeAspect="1"/>
          </p:cNvPicPr>
          <p:nvPr/>
        </p:nvPicPr>
        <p:blipFill>
          <a:blip r:embed="rId2"/>
          <a:stretch>
            <a:fillRect/>
          </a:stretch>
        </p:blipFill>
        <p:spPr>
          <a:xfrm>
            <a:off x="3428769" y="1531455"/>
            <a:ext cx="5334462" cy="379508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951C7-34DB-FE34-E98E-E1046D76D4E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06CEFCA-C1D1-FBFA-726C-B6EEF654F256}"/>
              </a:ext>
            </a:extLst>
          </p:cNvPr>
          <p:cNvSpPr>
            <a:spLocks noGrp="1"/>
          </p:cNvSpPr>
          <p:nvPr>
            <p:ph type="title"/>
          </p:nvPr>
        </p:nvSpPr>
        <p:spPr>
          <a:xfrm>
            <a:off x="838200" y="191490"/>
            <a:ext cx="10515600" cy="1325563"/>
          </a:xfrm>
        </p:spPr>
        <p:txBody>
          <a:bodyPr>
            <a:noAutofit/>
          </a:bodyPr>
          <a:lstStyle/>
          <a:p>
            <a:r>
              <a:rPr lang="it-IT" sz="4000" b="1">
                <a:latin typeface="Calibri" panose="020F0502020204030204" pitchFamily="34" charset="0"/>
                <a:ea typeface="Calibri" panose="020F0502020204030204" pitchFamily="34" charset="0"/>
                <a:cs typeface="Calibri" panose="020F0502020204030204" pitchFamily="34" charset="0"/>
              </a:rPr>
              <a:t>OXFORD</a:t>
            </a:r>
          </a:p>
        </p:txBody>
      </p:sp>
      <p:sp>
        <p:nvSpPr>
          <p:cNvPr id="5" name="CasellaDiTesto 4">
            <a:extLst>
              <a:ext uri="{FF2B5EF4-FFF2-40B4-BE49-F238E27FC236}">
                <a16:creationId xmlns:a16="http://schemas.microsoft.com/office/drawing/2014/main" id="{782AEC06-84B7-511A-7B99-40AF2052429C}"/>
              </a:ext>
            </a:extLst>
          </p:cNvPr>
          <p:cNvSpPr txBox="1"/>
          <p:nvPr/>
        </p:nvSpPr>
        <p:spPr>
          <a:xfrm>
            <a:off x="5394539" y="1919216"/>
            <a:ext cx="2684208" cy="369332"/>
          </a:xfrm>
          <a:prstGeom prst="rect">
            <a:avLst/>
          </a:prstGeom>
          <a:noFill/>
        </p:spPr>
        <p:txBody>
          <a:bodyPr wrap="square" rtlCol="0">
            <a:spAutoFit/>
          </a:bodyPr>
          <a:lstStyle/>
          <a:p>
            <a:r>
              <a:rPr lang="it-IT" b="1">
                <a:latin typeface="Calibri Light" panose="020F0302020204030204" pitchFamily="34" charset="0"/>
                <a:ea typeface="Calibri Light" panose="020F0302020204030204" pitchFamily="34" charset="0"/>
                <a:cs typeface="Calibri Light" panose="020F0302020204030204" pitchFamily="34" charset="0"/>
              </a:rPr>
              <a:t>QUOTA BASE</a:t>
            </a:r>
          </a:p>
        </p:txBody>
      </p:sp>
      <p:sp>
        <p:nvSpPr>
          <p:cNvPr id="11" name="CasellaDiTesto 10">
            <a:extLst>
              <a:ext uri="{FF2B5EF4-FFF2-40B4-BE49-F238E27FC236}">
                <a16:creationId xmlns:a16="http://schemas.microsoft.com/office/drawing/2014/main" id="{85262C17-63FF-986C-B8F3-04B41890308B}"/>
              </a:ext>
            </a:extLst>
          </p:cNvPr>
          <p:cNvSpPr txBox="1"/>
          <p:nvPr/>
        </p:nvSpPr>
        <p:spPr>
          <a:xfrm>
            <a:off x="5394539" y="2981236"/>
            <a:ext cx="3759916" cy="369332"/>
          </a:xfrm>
          <a:prstGeom prst="rect">
            <a:avLst/>
          </a:prstGeom>
          <a:noFill/>
        </p:spPr>
        <p:txBody>
          <a:bodyPr wrap="square" rtlCol="0">
            <a:spAutoFit/>
          </a:bodyPr>
          <a:lstStyle/>
          <a:p>
            <a:r>
              <a:rPr lang="it-IT" b="1">
                <a:latin typeface="Calibri Light" panose="020F0302020204030204" pitchFamily="34" charset="0"/>
                <a:ea typeface="Calibri Light" panose="020F0302020204030204" pitchFamily="34" charset="0"/>
                <a:cs typeface="Calibri Light" panose="020F0302020204030204" pitchFamily="34" charset="0"/>
              </a:rPr>
              <a:t>SUPPLEMENTO OBBLIGATORIO </a:t>
            </a:r>
          </a:p>
        </p:txBody>
      </p:sp>
      <p:sp>
        <p:nvSpPr>
          <p:cNvPr id="13" name="CasellaDiTesto 12">
            <a:extLst>
              <a:ext uri="{FF2B5EF4-FFF2-40B4-BE49-F238E27FC236}">
                <a16:creationId xmlns:a16="http://schemas.microsoft.com/office/drawing/2014/main" id="{ECB60A57-BC13-69B3-C79B-413BCC957D46}"/>
              </a:ext>
            </a:extLst>
          </p:cNvPr>
          <p:cNvSpPr txBox="1"/>
          <p:nvPr/>
        </p:nvSpPr>
        <p:spPr>
          <a:xfrm>
            <a:off x="5446253" y="4225131"/>
            <a:ext cx="3759916" cy="369332"/>
          </a:xfrm>
          <a:prstGeom prst="rect">
            <a:avLst/>
          </a:prstGeom>
          <a:noFill/>
        </p:spPr>
        <p:txBody>
          <a:bodyPr wrap="square" rtlCol="0">
            <a:spAutoFit/>
          </a:bodyPr>
          <a:lstStyle/>
          <a:p>
            <a:r>
              <a:rPr lang="it-IT" b="1">
                <a:latin typeface="Calibri Light" panose="020F0302020204030204" pitchFamily="34" charset="0"/>
                <a:ea typeface="Calibri Light" panose="020F0302020204030204" pitchFamily="34" charset="0"/>
                <a:cs typeface="Calibri Light" panose="020F0302020204030204" pitchFamily="34" charset="0"/>
              </a:rPr>
              <a:t>SUPPLEMENTI FACOLTATIVI </a:t>
            </a:r>
          </a:p>
        </p:txBody>
      </p:sp>
      <p:graphicFrame>
        <p:nvGraphicFramePr>
          <p:cNvPr id="14" name="Tabella 13">
            <a:extLst>
              <a:ext uri="{FF2B5EF4-FFF2-40B4-BE49-F238E27FC236}">
                <a16:creationId xmlns:a16="http://schemas.microsoft.com/office/drawing/2014/main" id="{E782A7E2-74AF-6AF2-8825-D6F9DE8359C1}"/>
              </a:ext>
            </a:extLst>
          </p:cNvPr>
          <p:cNvGraphicFramePr>
            <a:graphicFrameLocks noGrp="1"/>
          </p:cNvGraphicFramePr>
          <p:nvPr>
            <p:extLst>
              <p:ext uri="{D42A27DB-BD31-4B8C-83A1-F6EECF244321}">
                <p14:modId xmlns:p14="http://schemas.microsoft.com/office/powerpoint/2010/main" val="1580756537"/>
              </p:ext>
            </p:extLst>
          </p:nvPr>
        </p:nvGraphicFramePr>
        <p:xfrm>
          <a:off x="5505886" y="3504776"/>
          <a:ext cx="5406820" cy="319410"/>
        </p:xfrm>
        <a:graphic>
          <a:graphicData uri="http://schemas.openxmlformats.org/drawingml/2006/table">
            <a:tbl>
              <a:tblPr firstRow="1" bandRow="1">
                <a:tableStyleId>{5940675A-B579-460E-94D1-54222C63F5DA}</a:tableStyleId>
              </a:tblPr>
              <a:tblGrid>
                <a:gridCol w="4242121">
                  <a:extLst>
                    <a:ext uri="{9D8B030D-6E8A-4147-A177-3AD203B41FA5}">
                      <a16:colId xmlns:a16="http://schemas.microsoft.com/office/drawing/2014/main" val="1005116334"/>
                    </a:ext>
                  </a:extLst>
                </a:gridCol>
                <a:gridCol w="1164699">
                  <a:extLst>
                    <a:ext uri="{9D8B030D-6E8A-4147-A177-3AD203B41FA5}">
                      <a16:colId xmlns:a16="http://schemas.microsoft.com/office/drawing/2014/main" val="2304875207"/>
                    </a:ext>
                  </a:extLst>
                </a:gridCol>
              </a:tblGrid>
              <a:tr h="0">
                <a:tc>
                  <a:txBody>
                    <a:bodyPr/>
                    <a:lstStyle/>
                    <a:p>
                      <a:pPr marL="0" algn="l" defTabSz="457200" rtl="0" eaLnBrk="1" latinLnBrk="0" hangingPunct="1"/>
                      <a:r>
                        <a:rPr lang="it-IT" sz="1600" kern="120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PACCHETTO “</a:t>
                      </a:r>
                      <a:r>
                        <a:rPr lang="it-IT" sz="1600" kern="1200" dirty="0" err="1">
                          <a:solidFill>
                            <a:schemeClr val="tx1"/>
                          </a:solidFill>
                          <a:latin typeface="Calibri Light" panose="020F0302020204030204" pitchFamily="34" charset="0"/>
                          <a:ea typeface="Calibri Light" panose="020F0302020204030204" pitchFamily="34" charset="0"/>
                          <a:cs typeface="Calibri Light" panose="020F0302020204030204" pitchFamily="34" charset="0"/>
                        </a:rPr>
                        <a:t>All</a:t>
                      </a:r>
                      <a:r>
                        <a:rPr lang="it-IT" sz="1600" kern="120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 Inclusive – ZERO SORPRESE!”</a:t>
                      </a:r>
                    </a:p>
                  </a:txBody>
                  <a:tcPr marT="37785" marB="37785"/>
                </a:tc>
                <a:tc>
                  <a:txBody>
                    <a:bodyPr/>
                    <a:lstStyle/>
                    <a:p>
                      <a:pPr marL="0" algn="l" defTabSz="457200" rtl="0" eaLnBrk="1" latinLnBrk="0" hangingPunct="1"/>
                      <a:r>
                        <a:rPr lang="it-IT" sz="1600" kern="120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€ 800</a:t>
                      </a:r>
                    </a:p>
                  </a:txBody>
                  <a:tcPr marT="37785" marB="37785"/>
                </a:tc>
                <a:extLst>
                  <a:ext uri="{0D108BD9-81ED-4DB2-BD59-A6C34878D82A}">
                    <a16:rowId xmlns:a16="http://schemas.microsoft.com/office/drawing/2014/main" val="1325600759"/>
                  </a:ext>
                </a:extLst>
              </a:tr>
            </a:tbl>
          </a:graphicData>
        </a:graphic>
      </p:graphicFrame>
      <p:graphicFrame>
        <p:nvGraphicFramePr>
          <p:cNvPr id="6" name="Segnaposto contenuto 5">
            <a:extLst>
              <a:ext uri="{FF2B5EF4-FFF2-40B4-BE49-F238E27FC236}">
                <a16:creationId xmlns:a16="http://schemas.microsoft.com/office/drawing/2014/main" id="{2743FBB5-C912-FEF5-ED71-8F494C42AE4A}"/>
              </a:ext>
            </a:extLst>
          </p:cNvPr>
          <p:cNvGraphicFramePr>
            <a:graphicFrameLocks noGrp="1"/>
          </p:cNvGraphicFramePr>
          <p:nvPr>
            <p:ph idx="1"/>
            <p:extLst>
              <p:ext uri="{D42A27DB-BD31-4B8C-83A1-F6EECF244321}">
                <p14:modId xmlns:p14="http://schemas.microsoft.com/office/powerpoint/2010/main" val="3573221752"/>
              </p:ext>
            </p:extLst>
          </p:nvPr>
        </p:nvGraphicFramePr>
        <p:xfrm>
          <a:off x="5505886" y="2418716"/>
          <a:ext cx="5406820" cy="370840"/>
        </p:xfrm>
        <a:graphic>
          <a:graphicData uri="http://schemas.openxmlformats.org/drawingml/2006/table">
            <a:tbl>
              <a:tblPr firstRow="1" bandRow="1">
                <a:tableStyleId>{5940675A-B579-460E-94D1-54222C63F5DA}</a:tableStyleId>
              </a:tblPr>
              <a:tblGrid>
                <a:gridCol w="4200176">
                  <a:extLst>
                    <a:ext uri="{9D8B030D-6E8A-4147-A177-3AD203B41FA5}">
                      <a16:colId xmlns:a16="http://schemas.microsoft.com/office/drawing/2014/main" val="432961037"/>
                    </a:ext>
                  </a:extLst>
                </a:gridCol>
                <a:gridCol w="1206644">
                  <a:extLst>
                    <a:ext uri="{9D8B030D-6E8A-4147-A177-3AD203B41FA5}">
                      <a16:colId xmlns:a16="http://schemas.microsoft.com/office/drawing/2014/main" val="2306249305"/>
                    </a:ext>
                  </a:extLst>
                </a:gridCol>
              </a:tblGrid>
              <a:tr h="370840">
                <a:tc>
                  <a:txBody>
                    <a:bodyPr/>
                    <a:lstStyle/>
                    <a:p>
                      <a:r>
                        <a:rPr lang="it-IT">
                          <a:latin typeface="Calibri Light" panose="020F0302020204030204" pitchFamily="34" charset="0"/>
                          <a:ea typeface="Calibri Light" panose="020F0302020204030204" pitchFamily="34" charset="0"/>
                          <a:cs typeface="Calibri Light" panose="020F0302020204030204" pitchFamily="34" charset="0"/>
                        </a:rPr>
                        <a:t>PACCHETTO 14 NOTTI</a:t>
                      </a:r>
                    </a:p>
                  </a:txBody>
                  <a:tcPr/>
                </a:tc>
                <a:tc>
                  <a:txBody>
                    <a:bodyPr/>
                    <a:lstStyle/>
                    <a:p>
                      <a:r>
                        <a:rPr lang="it-IT">
                          <a:latin typeface="Calibri Light" panose="020F0302020204030204" pitchFamily="34" charset="0"/>
                          <a:ea typeface="Calibri Light" panose="020F0302020204030204" pitchFamily="34" charset="0"/>
                          <a:cs typeface="Calibri Light" panose="020F0302020204030204" pitchFamily="34" charset="0"/>
                        </a:rPr>
                        <a:t>€ 3.180</a:t>
                      </a:r>
                    </a:p>
                  </a:txBody>
                  <a:tcPr/>
                </a:tc>
                <a:extLst>
                  <a:ext uri="{0D108BD9-81ED-4DB2-BD59-A6C34878D82A}">
                    <a16:rowId xmlns:a16="http://schemas.microsoft.com/office/drawing/2014/main" val="3430943664"/>
                  </a:ext>
                </a:extLst>
              </a:tr>
            </a:tbl>
          </a:graphicData>
        </a:graphic>
      </p:graphicFrame>
      <p:graphicFrame>
        <p:nvGraphicFramePr>
          <p:cNvPr id="8" name="Tabella 7">
            <a:extLst>
              <a:ext uri="{FF2B5EF4-FFF2-40B4-BE49-F238E27FC236}">
                <a16:creationId xmlns:a16="http://schemas.microsoft.com/office/drawing/2014/main" id="{59F48D27-4F51-EDDA-3283-6A7CE3048068}"/>
              </a:ext>
            </a:extLst>
          </p:cNvPr>
          <p:cNvGraphicFramePr>
            <a:graphicFrameLocks noGrp="1"/>
          </p:cNvGraphicFramePr>
          <p:nvPr>
            <p:extLst>
              <p:ext uri="{D42A27DB-BD31-4B8C-83A1-F6EECF244321}">
                <p14:modId xmlns:p14="http://schemas.microsoft.com/office/powerpoint/2010/main" val="3522605458"/>
              </p:ext>
            </p:extLst>
          </p:nvPr>
        </p:nvGraphicFramePr>
        <p:xfrm>
          <a:off x="5505886" y="4683805"/>
          <a:ext cx="5435601" cy="1112520"/>
        </p:xfrm>
        <a:graphic>
          <a:graphicData uri="http://schemas.openxmlformats.org/drawingml/2006/table">
            <a:tbl>
              <a:tblPr firstRow="1" bandRow="1">
                <a:tableStyleId>{5940675A-B579-460E-94D1-54222C63F5DA}</a:tableStyleId>
              </a:tblPr>
              <a:tblGrid>
                <a:gridCol w="4225343">
                  <a:extLst>
                    <a:ext uri="{9D8B030D-6E8A-4147-A177-3AD203B41FA5}">
                      <a16:colId xmlns:a16="http://schemas.microsoft.com/office/drawing/2014/main" val="2311784569"/>
                    </a:ext>
                  </a:extLst>
                </a:gridCol>
                <a:gridCol w="1210258">
                  <a:extLst>
                    <a:ext uri="{9D8B030D-6E8A-4147-A177-3AD203B41FA5}">
                      <a16:colId xmlns:a16="http://schemas.microsoft.com/office/drawing/2014/main" val="2353645352"/>
                    </a:ext>
                  </a:extLst>
                </a:gridCol>
              </a:tblGrid>
              <a:tr h="370840">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ASSICURAZIONE INTEGRATIVA </a:t>
                      </a:r>
                      <a:r>
                        <a:rPr lang="it-IT" sz="1400">
                          <a:latin typeface="Calibri Light" panose="020F0302020204030204" pitchFamily="34" charset="0"/>
                          <a:ea typeface="Calibri Light" panose="020F0302020204030204" pitchFamily="34" charset="0"/>
                          <a:cs typeface="Calibri Light" panose="020F0302020204030204" pitchFamily="34" charset="0"/>
                        </a:rPr>
                        <a:t>(dopo il 1 novembre)</a:t>
                      </a:r>
                    </a:p>
                  </a:txBody>
                  <a:tcPr/>
                </a:tc>
                <a:tc>
                  <a:txBody>
                    <a:bodyPr/>
                    <a:lstStyle/>
                    <a:p>
                      <a:r>
                        <a:rPr lang="it-IT">
                          <a:latin typeface="Calibri Light" panose="020F0302020204030204" pitchFamily="34" charset="0"/>
                          <a:ea typeface="Calibri Light" panose="020F0302020204030204" pitchFamily="34" charset="0"/>
                          <a:cs typeface="Calibri Light" panose="020F0302020204030204" pitchFamily="34" charset="0"/>
                        </a:rPr>
                        <a:t>€ 120</a:t>
                      </a:r>
                    </a:p>
                  </a:txBody>
                  <a:tcPr/>
                </a:tc>
                <a:extLst>
                  <a:ext uri="{0D108BD9-81ED-4DB2-BD59-A6C34878D82A}">
                    <a16:rowId xmlns:a16="http://schemas.microsoft.com/office/drawing/2014/main" val="160037211"/>
                  </a:ext>
                </a:extLst>
              </a:tr>
              <a:tr h="370840">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GARANZIA NO RISK </a:t>
                      </a:r>
                      <a:r>
                        <a:rPr lang="it-IT" sz="1400">
                          <a:latin typeface="Calibri Light" panose="020F0302020204030204" pitchFamily="34" charset="0"/>
                          <a:ea typeface="Calibri Light" panose="020F0302020204030204" pitchFamily="34" charset="0"/>
                          <a:cs typeface="Calibri Light" panose="020F0302020204030204" pitchFamily="34" charset="0"/>
                        </a:rPr>
                        <a:t>(dopo il 1 novembre)</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a:latin typeface="Calibri Light" panose="020F0302020204030204" pitchFamily="34" charset="0"/>
                          <a:ea typeface="Calibri Light" panose="020F0302020204030204" pitchFamily="34" charset="0"/>
                          <a:cs typeface="Calibri Light" panose="020F0302020204030204" pitchFamily="34" charset="0"/>
                        </a:rPr>
                        <a:t>€ 200</a:t>
                      </a:r>
                    </a:p>
                  </a:txBody>
                  <a:tcPr/>
                </a:tc>
                <a:extLst>
                  <a:ext uri="{0D108BD9-81ED-4DB2-BD59-A6C34878D82A}">
                    <a16:rowId xmlns:a16="http://schemas.microsoft.com/office/drawing/2014/main" val="37687104"/>
                  </a:ext>
                </a:extLst>
              </a:tr>
              <a:tr h="370840">
                <a:tc>
                  <a:txBody>
                    <a:bodyPr/>
                    <a:lstStyle/>
                    <a:p>
                      <a:r>
                        <a:rPr lang="it-IT" sz="1600" kern="120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TRINITY GESE EXAM</a:t>
                      </a:r>
                    </a:p>
                  </a:txBody>
                  <a:tcPr/>
                </a:tc>
                <a:tc>
                  <a:txBody>
                    <a:bodyPr/>
                    <a:lstStyle/>
                    <a:p>
                      <a:r>
                        <a:rPr lang="it-IT">
                          <a:latin typeface="Calibri Light" panose="020F0302020204030204" pitchFamily="34" charset="0"/>
                          <a:ea typeface="Calibri Light" panose="020F0302020204030204" pitchFamily="34" charset="0"/>
                          <a:cs typeface="Calibri Light" panose="020F0302020204030204" pitchFamily="34" charset="0"/>
                        </a:rPr>
                        <a:t>€ 140</a:t>
                      </a:r>
                    </a:p>
                  </a:txBody>
                  <a:tcPr/>
                </a:tc>
                <a:extLst>
                  <a:ext uri="{0D108BD9-81ED-4DB2-BD59-A6C34878D82A}">
                    <a16:rowId xmlns:a16="http://schemas.microsoft.com/office/drawing/2014/main" val="1957210055"/>
                  </a:ext>
                </a:extLst>
              </a:tr>
            </a:tbl>
          </a:graphicData>
        </a:graphic>
      </p:graphicFrame>
      <p:pic>
        <p:nvPicPr>
          <p:cNvPr id="3" name="Picture 2" descr="Biglietti del treno da Londra a Oxford - ACP Rail">
            <a:extLst>
              <a:ext uri="{FF2B5EF4-FFF2-40B4-BE49-F238E27FC236}">
                <a16:creationId xmlns:a16="http://schemas.microsoft.com/office/drawing/2014/main" id="{F7ED5F4B-0A64-0194-729D-F369AD2ECFC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9688" y="2789556"/>
            <a:ext cx="4800906" cy="2696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46231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B7D4F-6591-0EB9-F931-3BDDD908DE4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91CBDE7-C33A-9B85-623E-9577E45D492C}"/>
              </a:ext>
            </a:extLst>
          </p:cNvPr>
          <p:cNvSpPr>
            <a:spLocks noGrp="1"/>
          </p:cNvSpPr>
          <p:nvPr>
            <p:ph type="title"/>
          </p:nvPr>
        </p:nvSpPr>
        <p:spPr>
          <a:xfrm>
            <a:off x="838200" y="191490"/>
            <a:ext cx="10515600" cy="1325563"/>
          </a:xfrm>
        </p:spPr>
        <p:txBody>
          <a:bodyPr>
            <a:noAutofit/>
          </a:bodyPr>
          <a:lstStyle/>
          <a:p>
            <a:r>
              <a:rPr lang="it-IT" sz="4000" b="1">
                <a:latin typeface="Calibri" panose="020F0502020204030204" pitchFamily="34" charset="0"/>
                <a:ea typeface="Calibri" panose="020F0502020204030204" pitchFamily="34" charset="0"/>
                <a:cs typeface="Calibri" panose="020F0502020204030204" pitchFamily="34" charset="0"/>
              </a:rPr>
              <a:t>COME ISCRIVERSI</a:t>
            </a:r>
          </a:p>
        </p:txBody>
      </p:sp>
      <p:sp>
        <p:nvSpPr>
          <p:cNvPr id="3" name="Segnaposto testo 2">
            <a:extLst>
              <a:ext uri="{FF2B5EF4-FFF2-40B4-BE49-F238E27FC236}">
                <a16:creationId xmlns:a16="http://schemas.microsoft.com/office/drawing/2014/main" id="{8820F6D7-52E5-EA94-581A-0F3C4F060112}"/>
              </a:ext>
            </a:extLst>
          </p:cNvPr>
          <p:cNvSpPr>
            <a:spLocks noGrp="1"/>
          </p:cNvSpPr>
          <p:nvPr>
            <p:ph idx="1"/>
          </p:nvPr>
        </p:nvSpPr>
        <p:spPr>
          <a:xfrm>
            <a:off x="4395018" y="1966452"/>
            <a:ext cx="7344698" cy="4080388"/>
          </a:xfrm>
        </p:spPr>
        <p:txBody>
          <a:bodyPr>
            <a:normAutofit/>
          </a:bodyPr>
          <a:lstStyle/>
          <a:p>
            <a:pPr marL="0" indent="0" algn="ctr">
              <a:buNone/>
            </a:pPr>
            <a:r>
              <a:rPr lang="it-IT" sz="2800" b="1">
                <a:latin typeface="Calibri Light" panose="020F0302020204030204" pitchFamily="34" charset="0"/>
                <a:ea typeface="Calibri Light" panose="020F0302020204030204" pitchFamily="34" charset="0"/>
                <a:cs typeface="Calibri Light" panose="020F0302020204030204" pitchFamily="34" charset="0"/>
              </a:rPr>
              <a:t>ISCRIVITI SUBITO</a:t>
            </a:r>
          </a:p>
          <a:p>
            <a:pPr marL="0" indent="0" algn="ctr">
              <a:buNone/>
            </a:pPr>
            <a:endParaRPr lang="it-IT" sz="2800" b="1">
              <a:latin typeface="Calibri Light" panose="020F0302020204030204" pitchFamily="34" charset="0"/>
              <a:ea typeface="Calibri Light" panose="020F0302020204030204" pitchFamily="34" charset="0"/>
              <a:cs typeface="Calibri Light" panose="020F0302020204030204" pitchFamily="34" charset="0"/>
            </a:endParaRPr>
          </a:p>
          <a:p>
            <a:pPr marL="0" indent="0" algn="l">
              <a:buNone/>
            </a:pPr>
            <a:r>
              <a:rPr lang="it-IT" sz="2000">
                <a:latin typeface="Calibri Light" panose="020F0302020204030204" pitchFamily="34" charset="0"/>
                <a:ea typeface="Calibri Light" panose="020F0302020204030204" pitchFamily="34" charset="0"/>
                <a:cs typeface="Calibri Light" panose="020F0302020204030204" pitchFamily="34" charset="0"/>
              </a:rPr>
              <a:t>- Compila con precisione e in tutte le sue parti la Domanda d’Iscrizione online, che troverai nel nostro sito </a:t>
            </a:r>
            <a:r>
              <a:rPr lang="it-IT" sz="2000">
                <a:latin typeface="Calibri Light" panose="020F0302020204030204" pitchFamily="34" charset="0"/>
                <a:ea typeface="Calibri Light" panose="020F0302020204030204" pitchFamily="34" charset="0"/>
                <a:cs typeface="Calibri Light" panose="020F0302020204030204" pitchFamily="34" charset="0"/>
                <a:hlinkClick r:id="rId2"/>
              </a:rPr>
              <a:t>www.lastrolabio.it</a:t>
            </a:r>
            <a:r>
              <a:rPr lang="it-IT" sz="2000">
                <a:latin typeface="Calibri Light" panose="020F0302020204030204" pitchFamily="34" charset="0"/>
                <a:ea typeface="Calibri Light" panose="020F0302020204030204" pitchFamily="34" charset="0"/>
                <a:cs typeface="Calibri Light" panose="020F0302020204030204" pitchFamily="34" charset="0"/>
              </a:rPr>
              <a:t>, cliccando nella home page la sezione “PRENOTA”. </a:t>
            </a:r>
          </a:p>
          <a:p>
            <a:pPr marL="0" indent="0" algn="l">
              <a:buNone/>
            </a:pPr>
            <a:r>
              <a:rPr lang="it-IT" sz="2000">
                <a:latin typeface="Calibri Light" panose="020F0302020204030204" pitchFamily="34" charset="0"/>
                <a:ea typeface="Calibri Light" panose="020F0302020204030204" pitchFamily="34" charset="0"/>
                <a:cs typeface="Calibri Light" panose="020F0302020204030204" pitchFamily="34" charset="0"/>
              </a:rPr>
              <a:t>- Per finalizzare l’iscrizione di una Vacanza Studio, versa il relativo acconto, al quale dovrai sommare gli importi degli eventuali Supplementi Facoltativi richiesti in fase di prenotazione. </a:t>
            </a:r>
            <a:endParaRPr lang="it-IT" sz="200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2050" name="Picture 2" descr="vacanza studio eastbourne (7)">
            <a:extLst>
              <a:ext uri="{FF2B5EF4-FFF2-40B4-BE49-F238E27FC236}">
                <a16:creationId xmlns:a16="http://schemas.microsoft.com/office/drawing/2014/main" id="{0E0BEBA0-FDF8-85A3-5198-B6EAF69587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952" y="2997917"/>
            <a:ext cx="4034913" cy="26226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61210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ED935-E9E3-CAB5-5D37-44AE360DFF9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E8BA036-BBF2-D9A9-6D5E-230E3B5D4C61}"/>
              </a:ext>
            </a:extLst>
          </p:cNvPr>
          <p:cNvSpPr>
            <a:spLocks noGrp="1"/>
          </p:cNvSpPr>
          <p:nvPr>
            <p:ph type="title"/>
          </p:nvPr>
        </p:nvSpPr>
        <p:spPr>
          <a:xfrm>
            <a:off x="838200" y="191490"/>
            <a:ext cx="10515600" cy="1325563"/>
          </a:xfrm>
        </p:spPr>
        <p:txBody>
          <a:bodyPr>
            <a:noAutofit/>
          </a:bodyPr>
          <a:lstStyle/>
          <a:p>
            <a:r>
              <a:rPr lang="it-IT" sz="4000" b="1">
                <a:latin typeface="Calibri" panose="020F0502020204030204" pitchFamily="34" charset="0"/>
                <a:ea typeface="Calibri" panose="020F0502020204030204" pitchFamily="34" charset="0"/>
                <a:cs typeface="Calibri" panose="020F0502020204030204" pitchFamily="34" charset="0"/>
              </a:rPr>
              <a:t>OFFERTE SPECIALI</a:t>
            </a:r>
          </a:p>
        </p:txBody>
      </p:sp>
      <p:sp>
        <p:nvSpPr>
          <p:cNvPr id="10" name="CasellaDiTesto 9">
            <a:extLst>
              <a:ext uri="{FF2B5EF4-FFF2-40B4-BE49-F238E27FC236}">
                <a16:creationId xmlns:a16="http://schemas.microsoft.com/office/drawing/2014/main" id="{A20C5923-93CE-A301-00F5-01E41C19A19B}"/>
              </a:ext>
            </a:extLst>
          </p:cNvPr>
          <p:cNvSpPr txBox="1"/>
          <p:nvPr/>
        </p:nvSpPr>
        <p:spPr>
          <a:xfrm>
            <a:off x="930378" y="2362886"/>
            <a:ext cx="10331244" cy="3461269"/>
          </a:xfrm>
          <a:prstGeom prst="rect">
            <a:avLst/>
          </a:prstGeom>
          <a:noFill/>
        </p:spPr>
        <p:txBody>
          <a:bodyPr wrap="square">
            <a:spAutoFit/>
          </a:bodyPr>
          <a:lstStyle/>
          <a:p>
            <a:pPr algn="ctr">
              <a:lnSpc>
                <a:spcPct val="107000"/>
              </a:lnSpc>
              <a:spcAft>
                <a:spcPts val="800"/>
              </a:spcAft>
              <a:buNone/>
            </a:pPr>
            <a:r>
              <a:rPr lang="it-IT" sz="2400" b="1" kern="100">
                <a:effectLst/>
                <a:latin typeface="Segoe UI Emoji" panose="020B0502040204020203" pitchFamily="34" charset="0"/>
                <a:ea typeface="Aptos" panose="020B0004020202020204" pitchFamily="34" charset="0"/>
                <a:cs typeface="Segoe UI Emoji" panose="020B0502040204020203" pitchFamily="34" charset="0"/>
              </a:rPr>
              <a:t>🎉</a:t>
            </a:r>
            <a:r>
              <a:rPr lang="it-IT" sz="2400" b="1" kern="100">
                <a:effectLst/>
                <a:latin typeface="Aptos" panose="020B0004020202020204" pitchFamily="34" charset="0"/>
                <a:ea typeface="Aptos" panose="020B0004020202020204" pitchFamily="34" charset="0"/>
                <a:cs typeface="Times New Roman" panose="02020603050405020304" pitchFamily="18" charset="0"/>
              </a:rPr>
              <a:t> EARLY BOOKING</a:t>
            </a:r>
            <a:r>
              <a:rPr lang="it-IT" sz="2400" b="1" kern="100">
                <a:effectLst/>
                <a:latin typeface="Segoe UI Emoji" panose="020B0502040204020203" pitchFamily="34" charset="0"/>
                <a:ea typeface="Aptos" panose="020B0004020202020204" pitchFamily="34" charset="0"/>
                <a:cs typeface="Segoe UI Emoji" panose="020B0502040204020203" pitchFamily="34" charset="0"/>
              </a:rPr>
              <a:t> 🎉</a:t>
            </a:r>
            <a:endParaRPr lang="it-IT" sz="1800" kern="10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it-IT" sz="1800" b="1" kern="100">
                <a:effectLst/>
                <a:latin typeface="Aptos" panose="020B0004020202020204" pitchFamily="34" charset="0"/>
                <a:ea typeface="Aptos" panose="020B0004020202020204" pitchFamily="34" charset="0"/>
                <a:cs typeface="Times New Roman" panose="02020603050405020304" pitchFamily="18" charset="0"/>
              </a:rPr>
              <a:t>Dal 25 settembre al 31 ottobre 2025</a:t>
            </a:r>
            <a:br>
              <a:rPr lang="it-IT" sz="1800" b="1" kern="100">
                <a:effectLst/>
                <a:latin typeface="Aptos" panose="020B0004020202020204" pitchFamily="34" charset="0"/>
                <a:ea typeface="Aptos" panose="020B0004020202020204" pitchFamily="34" charset="0"/>
                <a:cs typeface="Times New Roman" panose="02020603050405020304" pitchFamily="18" charset="0"/>
              </a:rPr>
            </a:br>
            <a:br>
              <a:rPr lang="it-IT" sz="1800" b="1" kern="100">
                <a:effectLst/>
                <a:latin typeface="Aptos" panose="020B0004020202020204" pitchFamily="34" charset="0"/>
                <a:ea typeface="Aptos" panose="020B0004020202020204" pitchFamily="34" charset="0"/>
                <a:cs typeface="Times New Roman" panose="02020603050405020304" pitchFamily="18" charset="0"/>
              </a:rPr>
            </a:br>
            <a:r>
              <a:rPr lang="it-IT" sz="1800" b="1" kern="100">
                <a:effectLst/>
                <a:latin typeface="Aptos" panose="020B0004020202020204" pitchFamily="34" charset="0"/>
                <a:ea typeface="Aptos" panose="020B0004020202020204" pitchFamily="34" charset="0"/>
                <a:cs typeface="Times New Roman" panose="02020603050405020304" pitchFamily="18" charset="0"/>
              </a:rPr>
              <a:t>Vantaggi esclusivi per chi prenota in questa fase, per un valore totale di €600:</a:t>
            </a:r>
            <a:endParaRPr lang="it-IT" sz="180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t-IT" sz="1800" kern="100">
                <a:effectLst/>
                <a:latin typeface="Segoe UI Emoji" panose="020B0502040204020203" pitchFamily="34" charset="0"/>
                <a:ea typeface="Aptos" panose="020B0004020202020204" pitchFamily="34" charset="0"/>
                <a:cs typeface="Segoe UI Emoji" panose="020B0502040204020203" pitchFamily="34" charset="0"/>
              </a:rPr>
              <a:t>💸</a:t>
            </a:r>
            <a:r>
              <a:rPr lang="it-IT" sz="1800" kern="100">
                <a:effectLst/>
                <a:latin typeface="Aptos" panose="020B0004020202020204" pitchFamily="34" charset="0"/>
                <a:ea typeface="Aptos" panose="020B0004020202020204" pitchFamily="34" charset="0"/>
                <a:cs typeface="Times New Roman" panose="02020603050405020304" pitchFamily="18" charset="0"/>
              </a:rPr>
              <a:t/>
            </a:r>
            <a:r>
              <a:rPr lang="it-IT" sz="1800" b="1" kern="100">
                <a:effectLst/>
                <a:latin typeface="Aptos" panose="020B0004020202020204" pitchFamily="34" charset="0"/>
                <a:ea typeface="Aptos" panose="020B0004020202020204" pitchFamily="34" charset="0"/>
                <a:cs typeface="Times New Roman" panose="02020603050405020304" pitchFamily="18" charset="0"/>
              </a:rPr>
              <a:t>Sconto </a:t>
            </a:r>
            <a:r>
              <a:rPr lang="it-IT" sz="1800" kern="100">
                <a:effectLst/>
                <a:latin typeface="Aptos" panose="020B0004020202020204" pitchFamily="34" charset="0"/>
                <a:ea typeface="Aptos" panose="020B0004020202020204" pitchFamily="34" charset="0"/>
                <a:cs typeface="Times New Roman" panose="02020603050405020304" pitchFamily="18" charset="0"/>
              </a:rPr>
              <a:t>di €100 sulla quota di partecipazione</a:t>
            </a:r>
          </a:p>
          <a:p>
            <a:pPr marL="342900" lvl="0" indent="-342900">
              <a:lnSpc>
                <a:spcPct val="107000"/>
              </a:lnSpc>
              <a:spcAft>
                <a:spcPts val="800"/>
              </a:spcAft>
              <a:buSzPts val="1000"/>
              <a:buFont typeface="Symbol" panose="05050102010706020507" pitchFamily="18" charset="2"/>
              <a:buChar char=""/>
              <a:tabLst>
                <a:tab pos="457200" algn="l"/>
              </a:tabLst>
            </a:pPr>
            <a:r>
              <a:rPr lang="it-IT" sz="1800" kern="100">
                <a:effectLst/>
                <a:latin typeface="Segoe UI Emoji" panose="020B0502040204020203" pitchFamily="34" charset="0"/>
                <a:ea typeface="Aptos" panose="020B0004020202020204" pitchFamily="34" charset="0"/>
                <a:cs typeface="Segoe UI Emoji" panose="020B0502040204020203" pitchFamily="34" charset="0"/>
              </a:rPr>
              <a:t>🌍</a:t>
            </a:r>
            <a:r>
              <a:rPr lang="it-IT" sz="1800" kern="100">
                <a:effectLst/>
                <a:latin typeface="Aptos" panose="020B0004020202020204" pitchFamily="34" charset="0"/>
                <a:ea typeface="Aptos" panose="020B0004020202020204" pitchFamily="34" charset="0"/>
                <a:cs typeface="Times New Roman" panose="02020603050405020304" pitchFamily="18" charset="0"/>
              </a:rPr>
              <a:t/>
            </a:r>
            <a:r>
              <a:rPr lang="it-IT" sz="1800" b="1" kern="100">
                <a:effectLst/>
                <a:latin typeface="Aptos" panose="020B0004020202020204" pitchFamily="34" charset="0"/>
                <a:ea typeface="Aptos" panose="020B0004020202020204" pitchFamily="34" charset="0"/>
                <a:cs typeface="Times New Roman" panose="02020603050405020304" pitchFamily="18" charset="0"/>
              </a:rPr>
              <a:t>Assicurazione Integrativa</a:t>
            </a:r>
            <a:r>
              <a:rPr lang="it-IT" sz="1800" kern="100">
                <a:effectLst/>
                <a:latin typeface="Aptos" panose="020B0004020202020204" pitchFamily="34" charset="0"/>
                <a:ea typeface="Aptos" panose="020B0004020202020204" pitchFamily="34" charset="0"/>
                <a:cs typeface="Times New Roman" panose="02020603050405020304" pitchFamily="18" charset="0"/>
              </a:rPr>
              <a:t> (valore € 120) – </a:t>
            </a:r>
            <a:r>
              <a:rPr lang="it-IT" sz="1800" b="1" kern="100">
                <a:effectLst/>
                <a:latin typeface="Aptos" panose="020B0004020202020204" pitchFamily="34" charset="0"/>
                <a:ea typeface="Aptos" panose="020B0004020202020204" pitchFamily="34" charset="0"/>
                <a:cs typeface="Times New Roman" panose="02020603050405020304" pitchFamily="18" charset="0"/>
              </a:rPr>
              <a:t>in omaggio</a:t>
            </a:r>
            <a:endParaRPr lang="it-IT" sz="180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t-IT" sz="1800" kern="100">
                <a:effectLst/>
                <a:latin typeface="Segoe UI Emoji" panose="020B0502040204020203" pitchFamily="34" charset="0"/>
                <a:ea typeface="Aptos" panose="020B0004020202020204" pitchFamily="34" charset="0"/>
                <a:cs typeface="Segoe UI Emoji" panose="020B0502040204020203" pitchFamily="34" charset="0"/>
              </a:rPr>
              <a:t>🛡️</a:t>
            </a:r>
            <a:r>
              <a:rPr lang="it-IT" sz="1800" kern="100">
                <a:effectLst/>
                <a:latin typeface="Aptos" panose="020B0004020202020204" pitchFamily="34" charset="0"/>
                <a:ea typeface="Aptos" panose="020B0004020202020204" pitchFamily="34" charset="0"/>
                <a:cs typeface="Times New Roman" panose="02020603050405020304" pitchFamily="18" charset="0"/>
              </a:rPr>
              <a:t/>
            </a:r>
            <a:r>
              <a:rPr lang="it-IT" sz="1800" b="1" kern="100">
                <a:effectLst/>
                <a:latin typeface="Aptos" panose="020B0004020202020204" pitchFamily="34" charset="0"/>
                <a:ea typeface="Aptos" panose="020B0004020202020204" pitchFamily="34" charset="0"/>
                <a:cs typeface="Times New Roman" panose="02020603050405020304" pitchFamily="18" charset="0"/>
              </a:rPr>
              <a:t>Garanzia No Risk</a:t>
            </a:r>
            <a:r>
              <a:rPr lang="it-IT" sz="1800" kern="100">
                <a:effectLst/>
                <a:latin typeface="Aptos" panose="020B0004020202020204" pitchFamily="34" charset="0"/>
                <a:ea typeface="Aptos" panose="020B0004020202020204" pitchFamily="34" charset="0"/>
                <a:cs typeface="Times New Roman" panose="02020603050405020304" pitchFamily="18" charset="0"/>
              </a:rPr>
              <a:t> (valore di € 200) – </a:t>
            </a:r>
            <a:r>
              <a:rPr lang="it-IT" sz="1800" b="1" kern="100">
                <a:effectLst/>
                <a:latin typeface="Aptos" panose="020B0004020202020204" pitchFamily="34" charset="0"/>
                <a:ea typeface="Aptos" panose="020B0004020202020204" pitchFamily="34" charset="0"/>
                <a:cs typeface="Times New Roman" panose="02020603050405020304" pitchFamily="18" charset="0"/>
              </a:rPr>
              <a:t>in omaggio</a:t>
            </a:r>
            <a:endParaRPr lang="it-IT" sz="180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t-IT" sz="1800" kern="100">
                <a:effectLst/>
                <a:latin typeface="Segoe UI Emoji" panose="020B0502040204020203" pitchFamily="34" charset="0"/>
                <a:ea typeface="Aptos" panose="020B0004020202020204" pitchFamily="34" charset="0"/>
                <a:cs typeface="Segoe UI Emoji" panose="020B0502040204020203" pitchFamily="34" charset="0"/>
              </a:rPr>
              <a:t>🇬🇧</a:t>
            </a:r>
            <a:r>
              <a:rPr lang="it-IT" sz="1800" kern="100">
                <a:effectLst/>
                <a:latin typeface="Aptos" panose="020B0004020202020204" pitchFamily="34" charset="0"/>
                <a:ea typeface="Aptos" panose="020B0004020202020204" pitchFamily="34" charset="0"/>
                <a:cs typeface="Times New Roman" panose="02020603050405020304" pitchFamily="18" charset="0"/>
              </a:rPr>
              <a:t/>
            </a:r>
            <a:r>
              <a:rPr lang="it-IT" sz="1800" b="1" kern="100">
                <a:effectLst/>
                <a:latin typeface="Aptos" panose="020B0004020202020204" pitchFamily="34" charset="0"/>
                <a:ea typeface="Aptos" panose="020B0004020202020204" pitchFamily="34" charset="0"/>
                <a:cs typeface="Times New Roman" panose="02020603050405020304" pitchFamily="18" charset="0"/>
              </a:rPr>
              <a:t>Corso online di inglese</a:t>
            </a:r>
            <a:r>
              <a:rPr lang="it-IT" sz="1800" kern="100">
                <a:effectLst/>
                <a:latin typeface="Aptos" panose="020B0004020202020204" pitchFamily="34" charset="0"/>
                <a:ea typeface="Aptos" panose="020B0004020202020204" pitchFamily="34" charset="0"/>
                <a:cs typeface="Times New Roman" panose="02020603050405020304" pitchFamily="18" charset="0"/>
              </a:rPr>
              <a:t> con </a:t>
            </a:r>
            <a:r>
              <a:rPr lang="it-IT" sz="1800" kern="100" err="1">
                <a:effectLst/>
                <a:latin typeface="Aptos" panose="020B0004020202020204" pitchFamily="34" charset="0"/>
                <a:ea typeface="Aptos" panose="020B0004020202020204" pitchFamily="34" charset="0"/>
                <a:cs typeface="Times New Roman" panose="02020603050405020304" pitchFamily="18" charset="0"/>
              </a:rPr>
              <a:t>Joe</a:t>
            </a:r>
            <a:r>
              <a:rPr lang="it-IT" sz="1800" kern="100">
                <a:effectLst/>
                <a:latin typeface="Aptos" panose="020B0004020202020204" pitchFamily="34" charset="0"/>
                <a:ea typeface="Aptos" panose="020B0004020202020204" pitchFamily="34" charset="0"/>
                <a:cs typeface="Times New Roman" panose="02020603050405020304" pitchFamily="18" charset="0"/>
              </a:rPr>
              <a:t> English (valore € 130) – </a:t>
            </a:r>
            <a:r>
              <a:rPr lang="it-IT" sz="1800" b="1" kern="100">
                <a:effectLst/>
                <a:latin typeface="Aptos" panose="020B0004020202020204" pitchFamily="34" charset="0"/>
                <a:ea typeface="Aptos" panose="020B0004020202020204" pitchFamily="34" charset="0"/>
                <a:cs typeface="Times New Roman" panose="02020603050405020304" pitchFamily="18" charset="0"/>
              </a:rPr>
              <a:t>in omaggio</a:t>
            </a:r>
            <a:endParaRPr lang="it-IT" sz="180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t-IT" sz="1800" kern="100">
                <a:effectLst/>
                <a:latin typeface="Segoe UI Emoji" panose="020B0502040204020203" pitchFamily="34" charset="0"/>
                <a:ea typeface="Aptos" panose="020B0004020202020204" pitchFamily="34" charset="0"/>
                <a:cs typeface="Segoe UI Emoji" panose="020B0502040204020203" pitchFamily="34" charset="0"/>
              </a:rPr>
              <a:t>🔄</a:t>
            </a:r>
            <a:r>
              <a:rPr lang="it-IT" sz="1800" kern="100">
                <a:effectLst/>
                <a:latin typeface="Aptos" panose="020B0004020202020204" pitchFamily="34" charset="0"/>
                <a:ea typeface="Aptos" panose="020B0004020202020204" pitchFamily="34" charset="0"/>
                <a:cs typeface="Times New Roman" panose="02020603050405020304" pitchFamily="18" charset="0"/>
              </a:rPr>
              <a:t/>
            </a:r>
            <a:r>
              <a:rPr lang="it-IT" sz="1800" b="1" kern="100">
                <a:effectLst/>
                <a:latin typeface="Aptos" panose="020B0004020202020204" pitchFamily="34" charset="0"/>
                <a:ea typeface="Aptos" panose="020B0004020202020204" pitchFamily="34" charset="0"/>
                <a:cs typeface="Times New Roman" panose="02020603050405020304" pitchFamily="18" charset="0"/>
              </a:rPr>
              <a:t>Cambio corso/destinazione/data</a:t>
            </a:r>
            <a:r>
              <a:rPr lang="it-IT" sz="1800" kern="100">
                <a:effectLst/>
                <a:latin typeface="Aptos" panose="020B0004020202020204" pitchFamily="34" charset="0"/>
                <a:ea typeface="Aptos" panose="020B0004020202020204" pitchFamily="34" charset="0"/>
                <a:cs typeface="Times New Roman" panose="02020603050405020304" pitchFamily="18" charset="0"/>
              </a:rPr>
              <a:t> (valore € 50) – </a:t>
            </a:r>
            <a:r>
              <a:rPr lang="it-IT" sz="1800" b="1" kern="100">
                <a:effectLst/>
                <a:latin typeface="Aptos" panose="020B0004020202020204" pitchFamily="34" charset="0"/>
                <a:ea typeface="Aptos" panose="020B0004020202020204" pitchFamily="34" charset="0"/>
                <a:cs typeface="Times New Roman" panose="02020603050405020304" pitchFamily="18" charset="0"/>
              </a:rPr>
              <a:t>gratuito</a:t>
            </a:r>
            <a:r>
              <a:rPr lang="it-IT" sz="1800" kern="100">
                <a:effectLst/>
                <a:latin typeface="Aptos" panose="020B0004020202020204" pitchFamily="34" charset="0"/>
                <a:ea typeface="Aptos" panose="020B0004020202020204" pitchFamily="34" charset="0"/>
                <a:cs typeface="Times New Roman" panose="02020603050405020304" pitchFamily="18" charset="0"/>
              </a:rPr>
              <a:t> se comunicato entro il 31/03/2026</a:t>
            </a:r>
          </a:p>
        </p:txBody>
      </p:sp>
    </p:spTree>
    <p:extLst>
      <p:ext uri="{BB962C8B-B14F-4D97-AF65-F5344CB8AC3E}">
        <p14:creationId xmlns:p14="http://schemas.microsoft.com/office/powerpoint/2010/main" val="24980501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B3EE4-BC3F-845C-DD87-4418772D0CA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789ED2BE-E761-1581-7B19-173F498BA7B5}"/>
              </a:ext>
            </a:extLst>
          </p:cNvPr>
          <p:cNvSpPr>
            <a:spLocks noGrp="1"/>
          </p:cNvSpPr>
          <p:nvPr>
            <p:ph type="title"/>
          </p:nvPr>
        </p:nvSpPr>
        <p:spPr>
          <a:xfrm>
            <a:off x="838200" y="191490"/>
            <a:ext cx="10515600" cy="1325563"/>
          </a:xfrm>
        </p:spPr>
        <p:txBody>
          <a:bodyPr>
            <a:noAutofit/>
          </a:bodyPr>
          <a:lstStyle/>
          <a:p>
            <a:r>
              <a:rPr lang="it-IT" sz="4000" b="1">
                <a:latin typeface="Calibri" panose="020F0502020204030204" pitchFamily="34" charset="0"/>
                <a:ea typeface="Calibri" panose="020F0502020204030204" pitchFamily="34" charset="0"/>
                <a:cs typeface="Calibri" panose="020F0502020204030204" pitchFamily="34" charset="0"/>
              </a:rPr>
              <a:t>OFFERTE SPECIALI</a:t>
            </a:r>
          </a:p>
        </p:txBody>
      </p:sp>
      <p:sp>
        <p:nvSpPr>
          <p:cNvPr id="7" name="CasellaDiTesto 6">
            <a:extLst>
              <a:ext uri="{FF2B5EF4-FFF2-40B4-BE49-F238E27FC236}">
                <a16:creationId xmlns:a16="http://schemas.microsoft.com/office/drawing/2014/main" id="{791D4D01-BF01-0D50-CED1-E53F7028F833}"/>
              </a:ext>
            </a:extLst>
          </p:cNvPr>
          <p:cNvSpPr txBox="1"/>
          <p:nvPr/>
        </p:nvSpPr>
        <p:spPr>
          <a:xfrm>
            <a:off x="838200" y="2586580"/>
            <a:ext cx="10183761" cy="2469587"/>
          </a:xfrm>
          <a:prstGeom prst="rect">
            <a:avLst/>
          </a:prstGeom>
          <a:noFill/>
        </p:spPr>
        <p:txBody>
          <a:bodyPr wrap="square">
            <a:spAutoFit/>
          </a:bodyPr>
          <a:lstStyle/>
          <a:p>
            <a:pPr>
              <a:lnSpc>
                <a:spcPct val="107000"/>
              </a:lnSpc>
              <a:spcAft>
                <a:spcPts val="800"/>
              </a:spcAft>
              <a:buNone/>
            </a:pPr>
            <a:r>
              <a:rPr lang="it-IT" sz="2400" b="1" kern="100">
                <a:effectLst/>
                <a:latin typeface="Segoe UI Emoji" panose="020B0502040204020203" pitchFamily="34" charset="0"/>
                <a:ea typeface="Aptos" panose="020B0004020202020204" pitchFamily="34" charset="0"/>
                <a:cs typeface="Segoe UI Emoji" panose="020B0502040204020203" pitchFamily="34" charset="0"/>
              </a:rPr>
              <a:t>⭐</a:t>
            </a:r>
            <a:r>
              <a:rPr lang="it-IT" sz="2400" b="1" kern="100">
                <a:effectLst/>
                <a:latin typeface="Aptos" panose="020B0004020202020204" pitchFamily="34" charset="0"/>
                <a:ea typeface="Aptos" panose="020B0004020202020204" pitchFamily="34" charset="0"/>
                <a:cs typeface="Times New Roman" panose="02020603050405020304" pitchFamily="18" charset="0"/>
              </a:rPr>
              <a:t> PRIMA OFFERTA SPECIALE</a:t>
            </a:r>
            <a:r>
              <a:rPr lang="it-IT" sz="2400" b="1" kern="100">
                <a:effectLst/>
                <a:latin typeface="Segoe UI Emoji" panose="020B0502040204020203" pitchFamily="34" charset="0"/>
                <a:ea typeface="Aptos" panose="020B0004020202020204" pitchFamily="34" charset="0"/>
                <a:cs typeface="Segoe UI Emoji" panose="020B0502040204020203" pitchFamily="34" charset="0"/>
              </a:rPr>
              <a:t>⭐</a:t>
            </a:r>
            <a:endParaRPr lang="it-IT" sz="1800" kern="10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it-IT" sz="1800" b="1" kern="100">
                <a:effectLst/>
                <a:latin typeface="Aptos" panose="020B0004020202020204" pitchFamily="34" charset="0"/>
                <a:ea typeface="Aptos" panose="020B0004020202020204" pitchFamily="34" charset="0"/>
                <a:cs typeface="Times New Roman" panose="02020603050405020304" pitchFamily="18" charset="0"/>
              </a:rPr>
              <a:t>Dal 1° novembre al 23 dicembre 2025</a:t>
            </a:r>
            <a:endParaRPr lang="it-IT" sz="1800" kern="10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it-IT" sz="1800" b="1" kern="100">
                <a:effectLst/>
                <a:latin typeface="Aptos" panose="020B0004020202020204" pitchFamily="34" charset="0"/>
                <a:ea typeface="Aptos" panose="020B0004020202020204" pitchFamily="34" charset="0"/>
                <a:cs typeface="Times New Roman" panose="02020603050405020304" pitchFamily="18" charset="0"/>
              </a:rPr>
              <a:t>Vantaggi esclusivi per chi prenota in questa fase, per un valore totale di €230:</a:t>
            </a:r>
            <a:endParaRPr lang="it-IT" sz="180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t-IT" sz="1800" kern="100">
                <a:effectLst/>
                <a:latin typeface="Segoe UI Emoji" panose="020B0502040204020203" pitchFamily="34" charset="0"/>
                <a:ea typeface="Aptos" panose="020B0004020202020204" pitchFamily="34" charset="0"/>
                <a:cs typeface="Segoe UI Emoji" panose="020B0502040204020203" pitchFamily="34" charset="0"/>
              </a:rPr>
              <a:t>💸</a:t>
            </a:r>
            <a:r>
              <a:rPr lang="it-IT" sz="1800" kern="100">
                <a:effectLst/>
                <a:latin typeface="Aptos" panose="020B0004020202020204" pitchFamily="34" charset="0"/>
                <a:ea typeface="Aptos" panose="020B0004020202020204" pitchFamily="34" charset="0"/>
                <a:cs typeface="Times New Roman" panose="02020603050405020304" pitchFamily="18" charset="0"/>
              </a:rPr>
              <a:t/>
            </a:r>
            <a:r>
              <a:rPr lang="it-IT" sz="1800" b="1" kern="100">
                <a:effectLst/>
                <a:latin typeface="Aptos" panose="020B0004020202020204" pitchFamily="34" charset="0"/>
                <a:ea typeface="Aptos" panose="020B0004020202020204" pitchFamily="34" charset="0"/>
                <a:cs typeface="Times New Roman" panose="02020603050405020304" pitchFamily="18" charset="0"/>
              </a:rPr>
              <a:t>Sconto </a:t>
            </a:r>
            <a:r>
              <a:rPr lang="it-IT" sz="1800" kern="100">
                <a:effectLst/>
                <a:latin typeface="Aptos" panose="020B0004020202020204" pitchFamily="34" charset="0"/>
                <a:ea typeface="Aptos" panose="020B0004020202020204" pitchFamily="34" charset="0"/>
                <a:cs typeface="Times New Roman" panose="02020603050405020304" pitchFamily="18" charset="0"/>
              </a:rPr>
              <a:t>di €50 sulla quota di partecipazione</a:t>
            </a:r>
          </a:p>
          <a:p>
            <a:pPr marL="342900" lvl="0" indent="-342900">
              <a:lnSpc>
                <a:spcPct val="107000"/>
              </a:lnSpc>
              <a:spcAft>
                <a:spcPts val="800"/>
              </a:spcAft>
              <a:buSzPts val="1000"/>
              <a:buFont typeface="Symbol" panose="05050102010706020507" pitchFamily="18" charset="2"/>
              <a:buChar char=""/>
              <a:tabLst>
                <a:tab pos="457200" algn="l"/>
              </a:tabLst>
            </a:pPr>
            <a:r>
              <a:rPr lang="it-IT" sz="1800" kern="100">
                <a:effectLst/>
                <a:latin typeface="Segoe UI Emoji" panose="020B0502040204020203" pitchFamily="34" charset="0"/>
                <a:ea typeface="Aptos" panose="020B0004020202020204" pitchFamily="34" charset="0"/>
                <a:cs typeface="Segoe UI Emoji" panose="020B0502040204020203" pitchFamily="34" charset="0"/>
              </a:rPr>
              <a:t>🇬🇧</a:t>
            </a:r>
            <a:r>
              <a:rPr lang="it-IT" sz="1800" kern="100">
                <a:effectLst/>
                <a:latin typeface="Aptos" panose="020B0004020202020204" pitchFamily="34" charset="0"/>
                <a:ea typeface="Aptos" panose="020B0004020202020204" pitchFamily="34" charset="0"/>
                <a:cs typeface="Times New Roman" panose="02020603050405020304" pitchFamily="18" charset="0"/>
              </a:rPr>
              <a:t/>
            </a:r>
            <a:r>
              <a:rPr lang="it-IT" sz="1800" b="1" kern="100">
                <a:effectLst/>
                <a:latin typeface="Aptos" panose="020B0004020202020204" pitchFamily="34" charset="0"/>
                <a:ea typeface="Aptos" panose="020B0004020202020204" pitchFamily="34" charset="0"/>
                <a:cs typeface="Times New Roman" panose="02020603050405020304" pitchFamily="18" charset="0"/>
              </a:rPr>
              <a:t>Corso online di inglese</a:t>
            </a:r>
            <a:r>
              <a:rPr lang="it-IT" sz="1800" kern="100">
                <a:effectLst/>
                <a:latin typeface="Aptos" panose="020B0004020202020204" pitchFamily="34" charset="0"/>
                <a:ea typeface="Aptos" panose="020B0004020202020204" pitchFamily="34" charset="0"/>
                <a:cs typeface="Times New Roman" panose="02020603050405020304" pitchFamily="18" charset="0"/>
              </a:rPr>
              <a:t> con </a:t>
            </a:r>
            <a:r>
              <a:rPr lang="it-IT" sz="1800" kern="100" err="1">
                <a:effectLst/>
                <a:latin typeface="Aptos" panose="020B0004020202020204" pitchFamily="34" charset="0"/>
                <a:ea typeface="Aptos" panose="020B0004020202020204" pitchFamily="34" charset="0"/>
                <a:cs typeface="Times New Roman" panose="02020603050405020304" pitchFamily="18" charset="0"/>
              </a:rPr>
              <a:t>Joe</a:t>
            </a:r>
            <a:r>
              <a:rPr lang="it-IT" sz="1800" kern="100">
                <a:effectLst/>
                <a:latin typeface="Aptos" panose="020B0004020202020204" pitchFamily="34" charset="0"/>
                <a:ea typeface="Aptos" panose="020B0004020202020204" pitchFamily="34" charset="0"/>
                <a:cs typeface="Times New Roman" panose="02020603050405020304" pitchFamily="18" charset="0"/>
              </a:rPr>
              <a:t> English (valore €130) – </a:t>
            </a:r>
            <a:r>
              <a:rPr lang="it-IT" sz="1800" b="1" kern="100">
                <a:effectLst/>
                <a:latin typeface="Aptos" panose="020B0004020202020204" pitchFamily="34" charset="0"/>
                <a:ea typeface="Aptos" panose="020B0004020202020204" pitchFamily="34" charset="0"/>
                <a:cs typeface="Times New Roman" panose="02020603050405020304" pitchFamily="18" charset="0"/>
              </a:rPr>
              <a:t>in omaggio</a:t>
            </a:r>
            <a:endParaRPr lang="it-IT" sz="180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t-IT" sz="1800" kern="100">
                <a:effectLst/>
                <a:latin typeface="Segoe UI Emoji" panose="020B0502040204020203" pitchFamily="34" charset="0"/>
                <a:ea typeface="Aptos" panose="020B0004020202020204" pitchFamily="34" charset="0"/>
                <a:cs typeface="Segoe UI Emoji" panose="020B0502040204020203" pitchFamily="34" charset="0"/>
              </a:rPr>
              <a:t>🔄</a:t>
            </a:r>
            <a:r>
              <a:rPr lang="it-IT" sz="1800" kern="100">
                <a:effectLst/>
                <a:latin typeface="Aptos" panose="020B0004020202020204" pitchFamily="34" charset="0"/>
                <a:ea typeface="Aptos" panose="020B0004020202020204" pitchFamily="34" charset="0"/>
                <a:cs typeface="Times New Roman" panose="02020603050405020304" pitchFamily="18" charset="0"/>
              </a:rPr>
              <a:t/>
            </a:r>
            <a:r>
              <a:rPr lang="it-IT" sz="1800" b="1" kern="100">
                <a:effectLst/>
                <a:latin typeface="Aptos" panose="020B0004020202020204" pitchFamily="34" charset="0"/>
                <a:ea typeface="Aptos" panose="020B0004020202020204" pitchFamily="34" charset="0"/>
                <a:cs typeface="Times New Roman" panose="02020603050405020304" pitchFamily="18" charset="0"/>
              </a:rPr>
              <a:t>Cambio corso/destinazione/data</a:t>
            </a:r>
            <a:r>
              <a:rPr lang="it-IT" sz="1800" kern="100">
                <a:effectLst/>
                <a:latin typeface="Aptos" panose="020B0004020202020204" pitchFamily="34" charset="0"/>
                <a:ea typeface="Aptos" panose="020B0004020202020204" pitchFamily="34" charset="0"/>
                <a:cs typeface="Times New Roman" panose="02020603050405020304" pitchFamily="18" charset="0"/>
              </a:rPr>
              <a:t> (valore €50) – </a:t>
            </a:r>
            <a:r>
              <a:rPr lang="it-IT" sz="1800" b="1" kern="100">
                <a:effectLst/>
                <a:latin typeface="Aptos" panose="020B0004020202020204" pitchFamily="34" charset="0"/>
                <a:ea typeface="Aptos" panose="020B0004020202020204" pitchFamily="34" charset="0"/>
                <a:cs typeface="Times New Roman" panose="02020603050405020304" pitchFamily="18" charset="0"/>
              </a:rPr>
              <a:t>gratuito</a:t>
            </a:r>
            <a:r>
              <a:rPr lang="it-IT" sz="1800" kern="100">
                <a:effectLst/>
                <a:latin typeface="Aptos" panose="020B0004020202020204" pitchFamily="34" charset="0"/>
                <a:ea typeface="Aptos" panose="020B0004020202020204" pitchFamily="34" charset="0"/>
                <a:cs typeface="Times New Roman" panose="02020603050405020304" pitchFamily="18" charset="0"/>
              </a:rPr>
              <a:t> se comunicato entro il 31/03/2026</a:t>
            </a:r>
          </a:p>
        </p:txBody>
      </p:sp>
    </p:spTree>
    <p:extLst>
      <p:ext uri="{BB962C8B-B14F-4D97-AF65-F5344CB8AC3E}">
        <p14:creationId xmlns:p14="http://schemas.microsoft.com/office/powerpoint/2010/main" val="1191296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4D081-9BA6-A088-73FF-7F38F07C2A5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3412EECC-5597-A684-2ECE-1C68F1CDA0B2}"/>
              </a:ext>
            </a:extLst>
          </p:cNvPr>
          <p:cNvSpPr>
            <a:spLocks noGrp="1"/>
          </p:cNvSpPr>
          <p:nvPr>
            <p:ph type="title"/>
          </p:nvPr>
        </p:nvSpPr>
        <p:spPr>
          <a:xfrm>
            <a:off x="838200" y="191490"/>
            <a:ext cx="10515600" cy="1325563"/>
          </a:xfrm>
        </p:spPr>
        <p:txBody>
          <a:bodyPr>
            <a:noAutofit/>
          </a:bodyPr>
          <a:lstStyle/>
          <a:p>
            <a:r>
              <a:rPr lang="it-IT" sz="4000" b="1">
                <a:latin typeface="Calibri" panose="020F0502020204030204" pitchFamily="34" charset="0"/>
                <a:ea typeface="Calibri" panose="020F0502020204030204" pitchFamily="34" charset="0"/>
                <a:cs typeface="Calibri" panose="020F0502020204030204" pitchFamily="34" charset="0"/>
              </a:rPr>
              <a:t>OFFERTE SPECIALI</a:t>
            </a:r>
          </a:p>
        </p:txBody>
      </p:sp>
      <p:sp>
        <p:nvSpPr>
          <p:cNvPr id="9" name="CasellaDiTesto 8">
            <a:extLst>
              <a:ext uri="{FF2B5EF4-FFF2-40B4-BE49-F238E27FC236}">
                <a16:creationId xmlns:a16="http://schemas.microsoft.com/office/drawing/2014/main" id="{6C5D39FA-91D7-A4A6-EC1B-C7CE6DFEF893}"/>
              </a:ext>
            </a:extLst>
          </p:cNvPr>
          <p:cNvSpPr txBox="1"/>
          <p:nvPr/>
        </p:nvSpPr>
        <p:spPr>
          <a:xfrm>
            <a:off x="1032387" y="2783225"/>
            <a:ext cx="10048568" cy="2070631"/>
          </a:xfrm>
          <a:prstGeom prst="rect">
            <a:avLst/>
          </a:prstGeom>
          <a:noFill/>
        </p:spPr>
        <p:txBody>
          <a:bodyPr wrap="square">
            <a:spAutoFit/>
          </a:bodyPr>
          <a:lstStyle/>
          <a:p>
            <a:pPr>
              <a:lnSpc>
                <a:spcPct val="107000"/>
              </a:lnSpc>
              <a:spcAft>
                <a:spcPts val="800"/>
              </a:spcAft>
              <a:buNone/>
            </a:pPr>
            <a:r>
              <a:rPr lang="it-IT" sz="2400" b="1" kern="100">
                <a:effectLst/>
                <a:latin typeface="Segoe UI Emoji" panose="020B0502040204020203" pitchFamily="34" charset="0"/>
                <a:ea typeface="Aptos" panose="020B0004020202020204" pitchFamily="34" charset="0"/>
                <a:cs typeface="Segoe UI Emoji" panose="020B0502040204020203" pitchFamily="34" charset="0"/>
              </a:rPr>
              <a:t>🌟</a:t>
            </a:r>
            <a:r>
              <a:rPr lang="it-IT" sz="2400" b="1" kern="100">
                <a:effectLst/>
                <a:latin typeface="Aptos" panose="020B0004020202020204" pitchFamily="34" charset="0"/>
                <a:ea typeface="Aptos" panose="020B0004020202020204" pitchFamily="34" charset="0"/>
                <a:cs typeface="Times New Roman" panose="02020603050405020304" pitchFamily="18" charset="0"/>
              </a:rPr>
              <a:t> SECONDA OFFERTA SPECIALE</a:t>
            </a:r>
            <a:r>
              <a:rPr lang="it-IT" sz="2400" b="1" kern="100">
                <a:effectLst/>
                <a:latin typeface="Segoe UI Emoji" panose="020B0502040204020203" pitchFamily="34" charset="0"/>
                <a:ea typeface="Aptos" panose="020B0004020202020204" pitchFamily="34" charset="0"/>
                <a:cs typeface="Segoe UI Emoji" panose="020B0502040204020203" pitchFamily="34" charset="0"/>
              </a:rPr>
              <a:t> 🌟</a:t>
            </a:r>
            <a:endParaRPr lang="it-IT" sz="1800" kern="10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it-IT" sz="1800" b="1" kern="100">
                <a:effectLst/>
                <a:latin typeface="Aptos" panose="020B0004020202020204" pitchFamily="34" charset="0"/>
                <a:ea typeface="Aptos" panose="020B0004020202020204" pitchFamily="34" charset="0"/>
                <a:cs typeface="Times New Roman" panose="02020603050405020304" pitchFamily="18" charset="0"/>
              </a:rPr>
              <a:t>Dal 24 dicembre 2025 al 28 febbraio 2026</a:t>
            </a:r>
            <a:endParaRPr lang="it-IT" sz="1800" kern="10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it-IT" sz="1800" b="1" kern="100">
                <a:effectLst/>
                <a:latin typeface="Aptos" panose="020B0004020202020204" pitchFamily="34" charset="0"/>
                <a:ea typeface="Aptos" panose="020B0004020202020204" pitchFamily="34" charset="0"/>
                <a:cs typeface="Times New Roman" panose="02020603050405020304" pitchFamily="18" charset="0"/>
              </a:rPr>
              <a:t>Vantaggi esclusivi per chi prenota in questa fase, per un valore totale di €180:</a:t>
            </a:r>
            <a:endParaRPr lang="it-IT" sz="180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t-IT" sz="1800" kern="100">
                <a:effectLst/>
                <a:latin typeface="Segoe UI Emoji" panose="020B0502040204020203" pitchFamily="34" charset="0"/>
                <a:ea typeface="Aptos" panose="020B0004020202020204" pitchFamily="34" charset="0"/>
                <a:cs typeface="Segoe UI Emoji" panose="020B0502040204020203" pitchFamily="34" charset="0"/>
              </a:rPr>
              <a:t>🇬🇧</a:t>
            </a:r>
            <a:r>
              <a:rPr lang="it-IT" sz="1800" kern="100">
                <a:effectLst/>
                <a:latin typeface="Aptos" panose="020B0004020202020204" pitchFamily="34" charset="0"/>
                <a:ea typeface="Aptos" panose="020B0004020202020204" pitchFamily="34" charset="0"/>
                <a:cs typeface="Times New Roman" panose="02020603050405020304" pitchFamily="18" charset="0"/>
              </a:rPr>
              <a:t/>
            </a:r>
            <a:r>
              <a:rPr lang="it-IT" sz="1800" b="1" kern="100">
                <a:effectLst/>
                <a:latin typeface="Aptos" panose="020B0004020202020204" pitchFamily="34" charset="0"/>
                <a:ea typeface="Aptos" panose="020B0004020202020204" pitchFamily="34" charset="0"/>
                <a:cs typeface="Times New Roman" panose="02020603050405020304" pitchFamily="18" charset="0"/>
              </a:rPr>
              <a:t>Corso online di inglese</a:t>
            </a:r>
            <a:r>
              <a:rPr lang="it-IT" sz="1800" kern="100">
                <a:effectLst/>
                <a:latin typeface="Aptos" panose="020B0004020202020204" pitchFamily="34" charset="0"/>
                <a:ea typeface="Aptos" panose="020B0004020202020204" pitchFamily="34" charset="0"/>
                <a:cs typeface="Times New Roman" panose="02020603050405020304" pitchFamily="18" charset="0"/>
              </a:rPr>
              <a:t> con </a:t>
            </a:r>
            <a:r>
              <a:rPr lang="it-IT" sz="1800" kern="100" err="1">
                <a:effectLst/>
                <a:latin typeface="Aptos" panose="020B0004020202020204" pitchFamily="34" charset="0"/>
                <a:ea typeface="Aptos" panose="020B0004020202020204" pitchFamily="34" charset="0"/>
                <a:cs typeface="Times New Roman" panose="02020603050405020304" pitchFamily="18" charset="0"/>
              </a:rPr>
              <a:t>Joe</a:t>
            </a:r>
            <a:r>
              <a:rPr lang="it-IT" sz="1800" kern="100">
                <a:effectLst/>
                <a:latin typeface="Aptos" panose="020B0004020202020204" pitchFamily="34" charset="0"/>
                <a:ea typeface="Aptos" panose="020B0004020202020204" pitchFamily="34" charset="0"/>
                <a:cs typeface="Times New Roman" panose="02020603050405020304" pitchFamily="18" charset="0"/>
              </a:rPr>
              <a:t> English (valore €130) – </a:t>
            </a:r>
            <a:r>
              <a:rPr lang="it-IT" sz="1800" b="1" kern="100">
                <a:effectLst/>
                <a:latin typeface="Aptos" panose="020B0004020202020204" pitchFamily="34" charset="0"/>
                <a:ea typeface="Aptos" panose="020B0004020202020204" pitchFamily="34" charset="0"/>
                <a:cs typeface="Times New Roman" panose="02020603050405020304" pitchFamily="18" charset="0"/>
              </a:rPr>
              <a:t>in omaggio</a:t>
            </a:r>
            <a:endParaRPr lang="it-IT" sz="180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t-IT" sz="1800" kern="100">
                <a:effectLst/>
                <a:latin typeface="Segoe UI Emoji" panose="020B0502040204020203" pitchFamily="34" charset="0"/>
                <a:ea typeface="Aptos" panose="020B0004020202020204" pitchFamily="34" charset="0"/>
                <a:cs typeface="Segoe UI Emoji" panose="020B0502040204020203" pitchFamily="34" charset="0"/>
              </a:rPr>
              <a:t>🔄</a:t>
            </a:r>
            <a:r>
              <a:rPr lang="it-IT" sz="1800" kern="100">
                <a:effectLst/>
                <a:latin typeface="Aptos" panose="020B0004020202020204" pitchFamily="34" charset="0"/>
                <a:ea typeface="Aptos" panose="020B0004020202020204" pitchFamily="34" charset="0"/>
                <a:cs typeface="Times New Roman" panose="02020603050405020304" pitchFamily="18" charset="0"/>
              </a:rPr>
              <a:t/>
            </a:r>
            <a:r>
              <a:rPr lang="it-IT" sz="1800" b="1" kern="100">
                <a:effectLst/>
                <a:latin typeface="Aptos" panose="020B0004020202020204" pitchFamily="34" charset="0"/>
                <a:ea typeface="Aptos" panose="020B0004020202020204" pitchFamily="34" charset="0"/>
                <a:cs typeface="Times New Roman" panose="02020603050405020304" pitchFamily="18" charset="0"/>
              </a:rPr>
              <a:t>Cambio corso/destinazione/data</a:t>
            </a:r>
            <a:r>
              <a:rPr lang="it-IT" sz="1800" kern="100">
                <a:effectLst/>
                <a:latin typeface="Aptos" panose="020B0004020202020204" pitchFamily="34" charset="0"/>
                <a:ea typeface="Aptos" panose="020B0004020202020204" pitchFamily="34" charset="0"/>
                <a:cs typeface="Times New Roman" panose="02020603050405020304" pitchFamily="18" charset="0"/>
              </a:rPr>
              <a:t> (valore €50) – </a:t>
            </a:r>
            <a:r>
              <a:rPr lang="it-IT" sz="1800" b="1" kern="100">
                <a:effectLst/>
                <a:latin typeface="Aptos" panose="020B0004020202020204" pitchFamily="34" charset="0"/>
                <a:ea typeface="Aptos" panose="020B0004020202020204" pitchFamily="34" charset="0"/>
                <a:cs typeface="Times New Roman" panose="02020603050405020304" pitchFamily="18" charset="0"/>
              </a:rPr>
              <a:t>gratuito</a:t>
            </a:r>
            <a:r>
              <a:rPr lang="it-IT" sz="1800" kern="100">
                <a:effectLst/>
                <a:latin typeface="Aptos" panose="020B0004020202020204" pitchFamily="34" charset="0"/>
                <a:ea typeface="Aptos" panose="020B0004020202020204" pitchFamily="34" charset="0"/>
                <a:cs typeface="Times New Roman" panose="02020603050405020304" pitchFamily="18" charset="0"/>
              </a:rPr>
              <a:t> se comunicato entro il 31/03/2026</a:t>
            </a:r>
          </a:p>
        </p:txBody>
      </p:sp>
    </p:spTree>
    <p:extLst>
      <p:ext uri="{BB962C8B-B14F-4D97-AF65-F5344CB8AC3E}">
        <p14:creationId xmlns:p14="http://schemas.microsoft.com/office/powerpoint/2010/main" val="41738415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Rectangle 10"/>
          <p:cNvSpPr/>
          <p:nvPr/>
        </p:nvSpPr>
        <p:spPr>
          <a:xfrm>
            <a:off x="0" y="0"/>
            <a:ext cx="5614877" cy="6858000"/>
          </a:xfrm>
          <a:prstGeom prst="rect">
            <a:avLst/>
          </a:prstGeom>
          <a:gradFill>
            <a:gsLst>
              <a:gs pos="0">
                <a:schemeClr val="accent1">
                  <a:alpha val="82000"/>
                </a:schemeClr>
              </a:gs>
              <a:gs pos="25000">
                <a:schemeClr val="accent1">
                  <a:alpha val="60000"/>
                </a:schemeClr>
              </a:gs>
              <a:gs pos="94000">
                <a:srgbClr val="AFABAB"/>
              </a:gs>
              <a:gs pos="100000">
                <a:srgbClr val="AFABAB"/>
              </a:gs>
            </a:gsLst>
            <a:lin ang="4200000"/>
          </a:gradFill>
          <a:ln w="12700">
            <a:miter lim="400000"/>
          </a:ln>
        </p:spPr>
        <p:txBody>
          <a:bodyPr lIns="45719" rIns="45719" anchor="ctr"/>
          <a:lstStyle/>
          <a:p>
            <a:pPr algn="ctr">
              <a:defRPr>
                <a:solidFill>
                  <a:srgbClr val="FFFFFF"/>
                </a:solidFill>
              </a:defRPr>
            </a:pPr>
            <a:endParaRPr/>
          </a:p>
        </p:txBody>
      </p:sp>
      <p:pic>
        <p:nvPicPr>
          <p:cNvPr id="235" name="Picture 12" descr="Picture 12"/>
          <p:cNvPicPr>
            <a:picLocks noChangeAspect="1"/>
          </p:cNvPicPr>
          <p:nvPr/>
        </p:nvPicPr>
        <p:blipFill>
          <a:blip r:embed="rId2"/>
          <a:stretch>
            <a:fillRect/>
          </a:stretch>
        </p:blipFill>
        <p:spPr>
          <a:xfrm>
            <a:off x="0" y="0"/>
            <a:ext cx="12192000" cy="6858000"/>
          </a:xfrm>
          <a:prstGeom prst="rect">
            <a:avLst/>
          </a:prstGeom>
          <a:ln w="12700">
            <a:miter lim="400000"/>
          </a:ln>
        </p:spPr>
      </p:pic>
      <p:sp>
        <p:nvSpPr>
          <p:cNvPr id="236" name="Freeform 62"/>
          <p:cNvSpPr/>
          <p:nvPr/>
        </p:nvSpPr>
        <p:spPr>
          <a:xfrm>
            <a:off x="-1" y="738618"/>
            <a:ext cx="5000440" cy="5400964"/>
          </a:xfrm>
          <a:custGeom>
            <a:avLst/>
            <a:gdLst/>
            <a:ahLst/>
            <a:cxnLst>
              <a:cxn ang="0">
                <a:pos x="wd2" y="hd2"/>
              </a:cxn>
              <a:cxn ang="5400000">
                <a:pos x="wd2" y="hd2"/>
              </a:cxn>
              <a:cxn ang="10800000">
                <a:pos x="wd2" y="hd2"/>
              </a:cxn>
              <a:cxn ang="16200000">
                <a:pos x="wd2" y="hd2"/>
              </a:cxn>
            </a:cxnLst>
            <a:rect l="0" t="0" r="r" b="b"/>
            <a:pathLst>
              <a:path w="21600" h="21600" extrusionOk="0">
                <a:moveTo>
                  <a:pt x="9935" y="0"/>
                </a:moveTo>
                <a:cubicBezTo>
                  <a:pt x="16377" y="0"/>
                  <a:pt x="21600" y="4835"/>
                  <a:pt x="21600" y="10800"/>
                </a:cubicBezTo>
                <a:cubicBezTo>
                  <a:pt x="21600" y="16765"/>
                  <a:pt x="16377" y="21600"/>
                  <a:pt x="9935" y="21600"/>
                </a:cubicBezTo>
                <a:cubicBezTo>
                  <a:pt x="5908" y="21600"/>
                  <a:pt x="2358" y="19711"/>
                  <a:pt x="262" y="16838"/>
                </a:cubicBezTo>
                <a:lnTo>
                  <a:pt x="0" y="16439"/>
                </a:lnTo>
                <a:lnTo>
                  <a:pt x="0" y="5161"/>
                </a:lnTo>
                <a:lnTo>
                  <a:pt x="262" y="4762"/>
                </a:lnTo>
                <a:cubicBezTo>
                  <a:pt x="2358" y="1889"/>
                  <a:pt x="5908" y="0"/>
                  <a:pt x="9935" y="0"/>
                </a:cubicBezTo>
                <a:close/>
              </a:path>
            </a:pathLst>
          </a:custGeom>
          <a:solidFill>
            <a:srgbClr val="FFFFFF"/>
          </a:solidFill>
          <a:ln w="12700">
            <a:miter lim="400000"/>
          </a:ln>
        </p:spPr>
        <p:txBody>
          <a:bodyPr lIns="45719" rIns="45719" anchor="ctr"/>
          <a:lstStyle/>
          <a:p>
            <a:pPr algn="ctr">
              <a:defRPr>
                <a:solidFill>
                  <a:srgbClr val="FFFFFF"/>
                </a:solidFill>
              </a:defRPr>
            </a:pPr>
            <a:endParaRPr/>
          </a:p>
        </p:txBody>
      </p:sp>
      <p:sp>
        <p:nvSpPr>
          <p:cNvPr id="237" name="CasellaDiTesto 6"/>
          <p:cNvSpPr txBox="1"/>
          <p:nvPr/>
        </p:nvSpPr>
        <p:spPr>
          <a:xfrm>
            <a:off x="6141718" y="1466284"/>
            <a:ext cx="5057224" cy="38234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gn="ctr">
              <a:defRPr sz="7200" b="1">
                <a:solidFill>
                  <a:srgbClr val="00B050"/>
                </a:solidFill>
                <a:latin typeface="+mn-lt"/>
                <a:ea typeface="+mn-ea"/>
                <a:cs typeface="+mn-cs"/>
                <a:sym typeface="Helvetica"/>
              </a:defRPr>
            </a:lvl1pPr>
          </a:lstStyle>
          <a:p>
            <a:r>
              <a:rPr>
                <a:solidFill>
                  <a:schemeClr val="accent2"/>
                </a:solidFill>
                <a:latin typeface="Calibri" panose="020F0502020204030204" pitchFamily="34" charset="0"/>
                <a:ea typeface="Calibri" panose="020F0502020204030204" pitchFamily="34" charset="0"/>
                <a:cs typeface="Calibri" panose="020F0502020204030204" pitchFamily="34" charset="0"/>
              </a:rPr>
              <a:t>BUON VIAGGIO!</a:t>
            </a:r>
          </a:p>
        </p:txBody>
      </p:sp>
      <p:pic>
        <p:nvPicPr>
          <p:cNvPr id="239" name="Immagine 5" descr="Immagine 5"/>
          <p:cNvPicPr>
            <a:picLocks noChangeAspect="1"/>
          </p:cNvPicPr>
          <p:nvPr/>
        </p:nvPicPr>
        <p:blipFill>
          <a:blip r:embed="rId3"/>
          <a:srcRect l="21442" t="7013" r="6924"/>
          <a:stretch>
            <a:fillRect/>
          </a:stretch>
        </p:blipFill>
        <p:spPr>
          <a:xfrm flipH="1">
            <a:off x="9857" y="853625"/>
            <a:ext cx="4943125" cy="5150528"/>
          </a:xfrm>
          <a:custGeom>
            <a:avLst/>
            <a:gdLst/>
            <a:ahLst/>
            <a:cxnLst>
              <a:cxn ang="0">
                <a:pos x="wd2" y="hd2"/>
              </a:cxn>
              <a:cxn ang="5400000">
                <a:pos x="wd2" y="hd2"/>
              </a:cxn>
              <a:cxn ang="10800000">
                <a:pos x="wd2" y="hd2"/>
              </a:cxn>
              <a:cxn ang="16200000">
                <a:pos x="wd2" y="hd2"/>
              </a:cxn>
            </a:cxnLst>
            <a:rect l="0" t="0" r="r" b="b"/>
            <a:pathLst>
              <a:path w="20161" h="20248" extrusionOk="0">
                <a:moveTo>
                  <a:pt x="10961" y="4"/>
                </a:moveTo>
                <a:cubicBezTo>
                  <a:pt x="7720" y="81"/>
                  <a:pt x="4541" y="1413"/>
                  <a:pt x="2388" y="3890"/>
                </a:cubicBezTo>
                <a:cubicBezTo>
                  <a:pt x="-1439" y="8295"/>
                  <a:pt x="-573" y="14657"/>
                  <a:pt x="4322" y="18101"/>
                </a:cubicBezTo>
                <a:cubicBezTo>
                  <a:pt x="9218" y="21544"/>
                  <a:pt x="16289" y="20764"/>
                  <a:pt x="20116" y="16359"/>
                </a:cubicBezTo>
                <a:lnTo>
                  <a:pt x="20161" y="3940"/>
                </a:lnTo>
                <a:cubicBezTo>
                  <a:pt x="19587" y="3271"/>
                  <a:pt x="18922" y="2670"/>
                  <a:pt x="18181" y="2149"/>
                </a:cubicBezTo>
                <a:cubicBezTo>
                  <a:pt x="16040" y="643"/>
                  <a:pt x="13481" y="-56"/>
                  <a:pt x="10961" y="4"/>
                </a:cubicBezTo>
                <a:close/>
              </a:path>
            </a:pathLst>
          </a:custGeom>
          <a:ln w="12700">
            <a:miter lim="400000"/>
          </a:ln>
        </p:spPr>
      </p:pic>
      <p:pic>
        <p:nvPicPr>
          <p:cNvPr id="10" name="Immagine 9">
            <a:extLst>
              <a:ext uri="{FF2B5EF4-FFF2-40B4-BE49-F238E27FC236}">
                <a16:creationId xmlns:a16="http://schemas.microsoft.com/office/drawing/2014/main" id="{A5CE2461-0608-4724-A3FC-6E158B8CC67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11336" y="210497"/>
            <a:ext cx="4237181" cy="1660975"/>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A7F1D-A6EE-0EA8-F26E-D0332A63D38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C0F0A98-E15D-921A-2E27-A68C18681E0A}"/>
              </a:ext>
            </a:extLst>
          </p:cNvPr>
          <p:cNvSpPr>
            <a:spLocks noGrp="1"/>
          </p:cNvSpPr>
          <p:nvPr>
            <p:ph type="title"/>
          </p:nvPr>
        </p:nvSpPr>
        <p:spPr>
          <a:xfrm>
            <a:off x="838200" y="191490"/>
            <a:ext cx="10515600" cy="1325563"/>
          </a:xfrm>
        </p:spPr>
        <p:txBody>
          <a:bodyPr>
            <a:noAutofit/>
          </a:bodyPr>
          <a:lstStyle/>
          <a:p>
            <a:r>
              <a:rPr lang="it-IT" sz="4000" b="1">
                <a:latin typeface="Calibri" panose="020F0502020204030204" pitchFamily="34" charset="0"/>
                <a:ea typeface="Calibri" panose="020F0502020204030204" pitchFamily="34" charset="0"/>
                <a:cs typeface="Calibri" panose="020F0502020204030204" pitchFamily="34" charset="0"/>
              </a:rPr>
              <a:t>OXFORD – BROOKES UNIVERSITY 2026</a:t>
            </a:r>
          </a:p>
        </p:txBody>
      </p:sp>
      <p:sp>
        <p:nvSpPr>
          <p:cNvPr id="3" name="Segnaposto testo 2">
            <a:extLst>
              <a:ext uri="{FF2B5EF4-FFF2-40B4-BE49-F238E27FC236}">
                <a16:creationId xmlns:a16="http://schemas.microsoft.com/office/drawing/2014/main" id="{1A86D22B-6302-C9F1-F4A7-1973207D53BA}"/>
              </a:ext>
            </a:extLst>
          </p:cNvPr>
          <p:cNvSpPr>
            <a:spLocks noGrp="1"/>
          </p:cNvSpPr>
          <p:nvPr>
            <p:ph idx="1"/>
          </p:nvPr>
        </p:nvSpPr>
        <p:spPr>
          <a:xfrm>
            <a:off x="6586317" y="1897625"/>
            <a:ext cx="4639664" cy="4357415"/>
          </a:xfrm>
        </p:spPr>
        <p:txBody>
          <a:bodyPr>
            <a:normAutofit/>
          </a:bodyPr>
          <a:lstStyle/>
          <a:p>
            <a:r>
              <a:rPr lang="it-IT" sz="2000" i="0" u="none" strike="noStrike">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2"/>
              </a:rPr>
              <a:t>Oxford</a:t>
            </a:r>
            <a:r>
              <a:rPr lang="it-IT" sz="2000" u="none" strike="noStrike">
                <a:solidFill>
                  <a:srgbClr val="4A4E57"/>
                </a:solidFill>
                <a:latin typeface="Calibri Light" panose="020F0302020204030204" pitchFamily="34" charset="0"/>
                <a:ea typeface="Calibri Light" panose="020F0302020204030204" pitchFamily="34" charset="0"/>
                <a:cs typeface="Calibri Light" panose="020F0302020204030204" pitchFamily="34" charset="0"/>
              </a:rPr>
              <a:t/>
            </a:r>
            <a:r>
              <a:rPr lang="it-IT" sz="2000">
                <a:solidFill>
                  <a:srgbClr val="4A4E57"/>
                </a:solidFill>
                <a:latin typeface="Calibri Light" panose="020F0302020204030204" pitchFamily="34" charset="0"/>
                <a:ea typeface="Calibri Light" panose="020F0302020204030204" pitchFamily="34" charset="0"/>
                <a:cs typeface="Calibri Light" panose="020F0302020204030204" pitchFamily="34" charset="0"/>
              </a:rPr>
              <a:t>è una storica città universitaria nel sud dell’Inghilterra, conosciuta in tutto il mondo per la sua prestigiosa Università di Oxford, una delle più antiche e rinomate al mondo. </a:t>
            </a:r>
          </a:p>
          <a:p>
            <a:r>
              <a:rPr lang="it-IT" sz="2000"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Oxford è una città giovane e vivace, costruita su misura per gli studenti e i tantissimi giovani che ogni anno vi soggiornano per respirare l’atmosfera immutata dei suoi college più celebri.</a:t>
            </a:r>
            <a:endParaRPr lang="it-IT" sz="200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5" name="Picture 8" descr="Oxford, Corso + Work Experience | Summer Work | Euro Master Studies">
            <a:extLst>
              <a:ext uri="{FF2B5EF4-FFF2-40B4-BE49-F238E27FC236}">
                <a16:creationId xmlns:a16="http://schemas.microsoft.com/office/drawing/2014/main" id="{1551E5AE-06CE-EAF2-0BB9-403DEEA6EE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40" y="2773177"/>
            <a:ext cx="6438777" cy="30499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80536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966FF-B9D2-FBA7-3FD2-A5DE08A130CF}"/>
            </a:ext>
          </a:extLst>
        </p:cNvPr>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F4E104F6-E8F0-23A7-7D64-3055362B55E1}"/>
              </a:ext>
            </a:extLst>
          </p:cNvPr>
          <p:cNvSpPr>
            <a:spLocks noGrp="1"/>
          </p:cNvSpPr>
          <p:nvPr>
            <p:ph idx="1"/>
          </p:nvPr>
        </p:nvSpPr>
        <p:spPr>
          <a:xfrm>
            <a:off x="462117" y="868371"/>
            <a:ext cx="2901868" cy="3602961"/>
          </a:xfrm>
        </p:spPr>
        <p:txBody>
          <a:bodyPr>
            <a:normAutofit/>
          </a:bodyPr>
          <a:lstStyle/>
          <a:p>
            <a:pPr marL="0" indent="0">
              <a:buNone/>
            </a:pPr>
            <a:r>
              <a:rPr lang="it-IT" sz="3200" u="sng">
                <a:latin typeface="Calibri" panose="020F0502020204030204" pitchFamily="34" charset="0"/>
                <a:ea typeface="Calibri" panose="020F0502020204030204" pitchFamily="34" charset="0"/>
                <a:cs typeface="Calibri" panose="020F0502020204030204" pitchFamily="34" charset="0"/>
              </a:rPr>
              <a:t>L’UNIVERSITÀ:</a:t>
            </a:r>
          </a:p>
          <a:p>
            <a:pPr marL="0" indent="0">
              <a:buNone/>
            </a:pPr>
            <a:endParaRPr lang="it-IT" sz="1800" u="sng">
              <a:latin typeface="Calibri" panose="020F0502020204030204" pitchFamily="34" charset="0"/>
              <a:ea typeface="Calibri" panose="020F0502020204030204" pitchFamily="34" charset="0"/>
              <a:cs typeface="Calibri" panose="020F0502020204030204" pitchFamily="34" charset="0"/>
            </a:endParaRPr>
          </a:p>
          <a:p>
            <a:r>
              <a:rPr lang="it-IT"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La nostra scuola, </a:t>
            </a:r>
            <a:r>
              <a:rPr lang="it-IT" b="1"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l’Harcourt Hill</a:t>
            </a:r>
            <a:r>
              <a:rPr lang="it-IT"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è all’interno della </a:t>
            </a:r>
            <a:r>
              <a:rPr lang="it-IT" b="1"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Oxford </a:t>
            </a:r>
            <a:r>
              <a:rPr lang="it-IT" b="1" i="0" err="1">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Brookes</a:t>
            </a:r>
            <a:r>
              <a:rPr lang="it-IT" b="1"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University</a:t>
            </a:r>
            <a:r>
              <a:rPr lang="it-IT"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raggiungibile a piedi dal centro città. </a:t>
            </a:r>
            <a:r>
              <a:rPr lang="it-IT">
                <a:solidFill>
                  <a:srgbClr val="4A4E57"/>
                </a:solidFill>
                <a:latin typeface="Calibri Light" panose="020F0302020204030204" pitchFamily="34" charset="0"/>
                <a:ea typeface="Calibri Light" panose="020F0302020204030204" pitchFamily="34" charset="0"/>
                <a:cs typeface="Calibri Light" panose="020F0302020204030204" pitchFamily="34" charset="0"/>
              </a:rPr>
              <a:t>Il campus offre strutture sportive di prima classe.</a:t>
            </a:r>
          </a:p>
        </p:txBody>
      </p:sp>
      <p:pic>
        <p:nvPicPr>
          <p:cNvPr id="2" name="Immagine 1">
            <a:extLst>
              <a:ext uri="{FF2B5EF4-FFF2-40B4-BE49-F238E27FC236}">
                <a16:creationId xmlns:a16="http://schemas.microsoft.com/office/drawing/2014/main" id="{1D4B9920-DE84-B8C1-B65D-FC4087AFD0F0}"/>
              </a:ext>
            </a:extLst>
          </p:cNvPr>
          <p:cNvPicPr>
            <a:picLocks noChangeAspect="1"/>
          </p:cNvPicPr>
          <p:nvPr/>
        </p:nvPicPr>
        <p:blipFill>
          <a:blip r:embed="rId2"/>
          <a:stretch>
            <a:fillRect/>
          </a:stretch>
        </p:blipFill>
        <p:spPr>
          <a:xfrm>
            <a:off x="3758283" y="868371"/>
            <a:ext cx="7971600" cy="3930132"/>
          </a:xfrm>
          <a:prstGeom prst="rect">
            <a:avLst/>
          </a:prstGeom>
        </p:spPr>
      </p:pic>
      <p:sp>
        <p:nvSpPr>
          <p:cNvPr id="8" name="Freccia a destra 7">
            <a:extLst>
              <a:ext uri="{FF2B5EF4-FFF2-40B4-BE49-F238E27FC236}">
                <a16:creationId xmlns:a16="http://schemas.microsoft.com/office/drawing/2014/main" id="{457A7F28-A850-5005-8A13-77D855DC8E2C}"/>
              </a:ext>
            </a:extLst>
          </p:cNvPr>
          <p:cNvSpPr/>
          <p:nvPr/>
        </p:nvSpPr>
        <p:spPr>
          <a:xfrm rot="13439155">
            <a:off x="7937877" y="2249917"/>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99856827"/>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Text Box 14"/>
          <p:cNvSpPr txBox="1"/>
          <p:nvPr/>
        </p:nvSpPr>
        <p:spPr>
          <a:xfrm>
            <a:off x="331585" y="496038"/>
            <a:ext cx="6245540" cy="13234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defRPr sz="3600" b="1">
                <a:solidFill>
                  <a:srgbClr val="009900"/>
                </a:solidFill>
                <a:latin typeface="Arial Narrow"/>
                <a:ea typeface="Arial Narrow"/>
                <a:cs typeface="Arial Narrow"/>
                <a:sym typeface="Arial Narrow"/>
              </a:defRPr>
            </a:pPr>
            <a:endParaRPr lang="it-IT" sz="2200">
              <a:solidFill>
                <a:srgbClr val="4A4E57"/>
              </a:solidFill>
              <a:latin typeface="Calibri Light" panose="020F0302020204030204" pitchFamily="34" charset="0"/>
              <a:ea typeface="Microsoft JhengHei UI Light" panose="020B0304030504040204" pitchFamily="34" charset="-120"/>
            </a:endParaRPr>
          </a:p>
          <a:p>
            <a:pPr defTabSz="457200">
              <a:defRPr sz="3600" b="1">
                <a:solidFill>
                  <a:srgbClr val="009900"/>
                </a:solidFill>
                <a:latin typeface="Arial Narrow"/>
                <a:ea typeface="Arial Narrow"/>
                <a:cs typeface="Arial Narrow"/>
                <a:sym typeface="Arial Narrow"/>
              </a:defRPr>
            </a:pPr>
            <a:r>
              <a:rPr lang="it-IT" sz="2800" b="1" kern="1200">
                <a:solidFill>
                  <a:srgbClr val="0070C0"/>
                </a:solidFill>
                <a:latin typeface="Calibri Light" panose="020F0302020204030204" pitchFamily="34" charset="0"/>
                <a:ea typeface="+mn-ea"/>
                <a:cs typeface="Calibri Light" panose="020F0302020204030204" pitchFamily="34" charset="0"/>
              </a:rPr>
              <a:t/>
            </a:r>
          </a:p>
          <a:p>
            <a:pPr defTabSz="457200">
              <a:defRPr sz="3600" b="1">
                <a:solidFill>
                  <a:srgbClr val="009900"/>
                </a:solidFill>
                <a:latin typeface="Arial Narrow"/>
                <a:ea typeface="Arial Narrow"/>
                <a:cs typeface="Arial Narrow"/>
                <a:sym typeface="Arial Narrow"/>
              </a:defRPr>
            </a:pPr>
            <a:endParaRPr sz="3000" b="1" kern="1200">
              <a:solidFill>
                <a:srgbClr val="0070C0"/>
              </a:solidFill>
              <a:latin typeface="Cavolini" panose="03000502040302020204" pitchFamily="66" charset="0"/>
              <a:ea typeface="+mn-ea"/>
              <a:cs typeface="Cavolini" panose="03000502040302020204" pitchFamily="66" charset="0"/>
            </a:endParaRPr>
          </a:p>
        </p:txBody>
      </p:sp>
      <p:sp>
        <p:nvSpPr>
          <p:cNvPr id="4" name="Titolo 3">
            <a:extLst>
              <a:ext uri="{FF2B5EF4-FFF2-40B4-BE49-F238E27FC236}">
                <a16:creationId xmlns:a16="http://schemas.microsoft.com/office/drawing/2014/main" id="{4B53698A-0CD3-C634-FAED-351C3B6DDC68}"/>
              </a:ext>
            </a:extLst>
          </p:cNvPr>
          <p:cNvSpPr>
            <a:spLocks noGrp="1"/>
          </p:cNvSpPr>
          <p:nvPr>
            <p:ph type="title"/>
          </p:nvPr>
        </p:nvSpPr>
        <p:spPr/>
        <p:txBody>
          <a:bodyPr>
            <a:normAutofit/>
          </a:bodyPr>
          <a:lstStyle/>
          <a:p>
            <a:r>
              <a:rPr lang="it-IT" sz="100">
                <a:solidFill>
                  <a:schemeClr val="accent2"/>
                </a:solidFill>
              </a:rPr>
              <a:t>.</a:t>
            </a:r>
          </a:p>
        </p:txBody>
      </p:sp>
      <p:sp>
        <p:nvSpPr>
          <p:cNvPr id="5" name="Segnaposto contenuto 4">
            <a:extLst>
              <a:ext uri="{FF2B5EF4-FFF2-40B4-BE49-F238E27FC236}">
                <a16:creationId xmlns:a16="http://schemas.microsoft.com/office/drawing/2014/main" id="{8257BA7E-D798-1EA3-CDC0-6F9DECED0355}"/>
              </a:ext>
            </a:extLst>
          </p:cNvPr>
          <p:cNvSpPr>
            <a:spLocks noGrp="1"/>
          </p:cNvSpPr>
          <p:nvPr>
            <p:ph idx="1"/>
          </p:nvPr>
        </p:nvSpPr>
        <p:spPr>
          <a:xfrm>
            <a:off x="581192" y="1118623"/>
            <a:ext cx="4118627" cy="3505690"/>
          </a:xfrm>
        </p:spPr>
        <p:txBody>
          <a:bodyPr>
            <a:normAutofit fontScale="92500" lnSpcReduction="20000"/>
          </a:bodyPr>
          <a:lstStyle/>
          <a:p>
            <a:r>
              <a:rPr lang="it-IT" sz="2600" b="1">
                <a:effectLst/>
                <a:latin typeface="Calibri Light" panose="020F0302020204030204" pitchFamily="34" charset="0"/>
                <a:ea typeface="Calibri Light" panose="020F0302020204030204" pitchFamily="34" charset="0"/>
                <a:cs typeface="Calibri Light" panose="020F0302020204030204" pitchFamily="34" charset="0"/>
              </a:rPr>
              <a:t>ETÀ:</a:t>
            </a:r>
            <a:br>
              <a:rPr lang="it-IT" sz="2400" b="1">
                <a:effectLst/>
                <a:latin typeface="Calibri Light" panose="020F0302020204030204" pitchFamily="34" charset="0"/>
                <a:ea typeface="Calibri Light" panose="020F0302020204030204" pitchFamily="34" charset="0"/>
                <a:cs typeface="Calibri Light" panose="020F0302020204030204" pitchFamily="34" charset="0"/>
              </a:rPr>
            </a:br>
            <a:r>
              <a:rPr lang="it-IT" sz="2200">
                <a:effectLst/>
                <a:latin typeface="Calibri Light" panose="020F0302020204030204" pitchFamily="34" charset="0"/>
                <a:ea typeface="Calibri Light" panose="020F0302020204030204" pitchFamily="34" charset="0"/>
                <a:cs typeface="Calibri Light" panose="020F0302020204030204" pitchFamily="34" charset="0"/>
              </a:rPr>
              <a:t>12 – 18 anni</a:t>
            </a:r>
          </a:p>
          <a:p>
            <a:r>
              <a:rPr lang="it-IT" sz="2600" b="1">
                <a:latin typeface="Calibri Light" panose="020F0302020204030204" pitchFamily="34" charset="0"/>
                <a:ea typeface="Calibri Light" panose="020F0302020204030204" pitchFamily="34" charset="0"/>
                <a:cs typeface="Calibri Light" panose="020F0302020204030204" pitchFamily="34" charset="0"/>
              </a:rPr>
              <a:t>SISTEMAZIONE:</a:t>
            </a:r>
            <a:br>
              <a:rPr lang="it-IT" sz="2400" b="1">
                <a:latin typeface="Calibri Light" panose="020F0302020204030204" pitchFamily="34" charset="0"/>
                <a:ea typeface="Calibri Light" panose="020F0302020204030204" pitchFamily="34" charset="0"/>
                <a:cs typeface="Calibri Light" panose="020F0302020204030204" pitchFamily="34" charset="0"/>
              </a:rPr>
            </a:br>
            <a:r>
              <a:rPr lang="it-IT" sz="2200">
                <a:latin typeface="Calibri Light" panose="020F0302020204030204" pitchFamily="34" charset="0"/>
                <a:ea typeface="Calibri Light" panose="020F0302020204030204" pitchFamily="34" charset="0"/>
                <a:cs typeface="Calibri Light" panose="020F0302020204030204" pitchFamily="34" charset="0"/>
              </a:rPr>
              <a:t>College</a:t>
            </a:r>
          </a:p>
          <a:p>
            <a:r>
              <a:rPr lang="it-IT" sz="2600" b="1">
                <a:latin typeface="Calibri Light" panose="020F0302020204030204" pitchFamily="34" charset="0"/>
                <a:ea typeface="Calibri Light" panose="020F0302020204030204" pitchFamily="34" charset="0"/>
                <a:cs typeface="Calibri Light" panose="020F0302020204030204" pitchFamily="34" charset="0"/>
              </a:rPr>
              <a:t>DATE DI PARTENZA:</a:t>
            </a:r>
            <a:br>
              <a:rPr lang="it-IT" sz="2400" b="1">
                <a:latin typeface="Calibri Light" panose="020F0302020204030204" pitchFamily="34" charset="0"/>
                <a:ea typeface="Calibri Light" panose="020F0302020204030204" pitchFamily="34" charset="0"/>
                <a:cs typeface="Calibri Light" panose="020F0302020204030204" pitchFamily="34" charset="0"/>
              </a:rPr>
            </a:br>
            <a:r>
              <a:rPr lang="it-IT" sz="2200">
                <a:latin typeface="Calibri Light" panose="020F0302020204030204" pitchFamily="34" charset="0"/>
                <a:ea typeface="Calibri Light" panose="020F0302020204030204" pitchFamily="34" charset="0"/>
                <a:cs typeface="Calibri Light" panose="020F0302020204030204" pitchFamily="34" charset="0"/>
              </a:rPr>
              <a:t>1 – 15 luglio 2026</a:t>
            </a:r>
            <a:br>
              <a:rPr lang="it-IT" sz="2200" b="1">
                <a:latin typeface="Calibri Light" panose="020F0302020204030204" pitchFamily="34" charset="0"/>
                <a:ea typeface="Calibri Light" panose="020F0302020204030204" pitchFamily="34" charset="0"/>
                <a:cs typeface="Calibri Light" panose="020F0302020204030204" pitchFamily="34" charset="0"/>
              </a:rPr>
            </a:br>
            <a:r>
              <a:rPr lang="it-IT" sz="2200">
                <a:latin typeface="Calibri Light" panose="020F0302020204030204" pitchFamily="34" charset="0"/>
                <a:ea typeface="Calibri Light" panose="020F0302020204030204" pitchFamily="34" charset="0"/>
                <a:cs typeface="Calibri Light" panose="020F0302020204030204" pitchFamily="34" charset="0"/>
              </a:rPr>
              <a:t>15 – 29 luglio 2026</a:t>
            </a:r>
          </a:p>
          <a:p>
            <a:r>
              <a:rPr lang="it-IT" sz="2600" b="1">
                <a:latin typeface="Calibri Light" panose="020F0302020204030204" pitchFamily="34" charset="0"/>
                <a:ea typeface="Calibri Light" panose="020F0302020204030204" pitchFamily="34" charset="0"/>
                <a:cs typeface="Calibri Light" panose="020F0302020204030204" pitchFamily="34" charset="0"/>
              </a:rPr>
              <a:t>DURATA</a:t>
            </a:r>
            <a:r>
              <a:rPr lang="it-IT" sz="2400" b="1">
                <a:latin typeface="Calibri Light" panose="020F0302020204030204" pitchFamily="34" charset="0"/>
                <a:ea typeface="Calibri Light" panose="020F0302020204030204" pitchFamily="34" charset="0"/>
                <a:cs typeface="Calibri Light" panose="020F0302020204030204" pitchFamily="34" charset="0"/>
              </a:rPr>
              <a:t>:</a:t>
            </a:r>
            <a:br>
              <a:rPr lang="it-IT" sz="2400" b="1">
                <a:latin typeface="Calibri Light" panose="020F0302020204030204" pitchFamily="34" charset="0"/>
                <a:ea typeface="Calibri Light" panose="020F0302020204030204" pitchFamily="34" charset="0"/>
                <a:cs typeface="Calibri Light" panose="020F0302020204030204" pitchFamily="34" charset="0"/>
              </a:rPr>
            </a:br>
            <a:r>
              <a:rPr lang="it-IT" sz="2200">
                <a:latin typeface="Calibri Light" panose="020F0302020204030204" pitchFamily="34" charset="0"/>
                <a:ea typeface="Calibri Light" panose="020F0302020204030204" pitchFamily="34" charset="0"/>
                <a:cs typeface="Calibri Light" panose="020F0302020204030204" pitchFamily="34" charset="0"/>
              </a:rPr>
              <a:t>15 giorni/14 notti</a:t>
            </a:r>
            <a:br>
              <a:rPr lang="it-IT" sz="2200">
                <a:latin typeface="Calibri Light" panose="020F0302020204030204" pitchFamily="34" charset="0"/>
                <a:ea typeface="Calibri Light" panose="020F0302020204030204" pitchFamily="34" charset="0"/>
                <a:cs typeface="Calibri Light" panose="020F0302020204030204" pitchFamily="34" charset="0"/>
              </a:rPr>
            </a:br>
            <a:br>
              <a:rPr lang="it-IT" sz="2200" b="1">
                <a:latin typeface="Calibri Light" panose="020F0302020204030204" pitchFamily="34" charset="0"/>
                <a:ea typeface="Calibri Light" panose="020F0302020204030204" pitchFamily="34" charset="0"/>
                <a:cs typeface="Calibri Light" panose="020F0302020204030204" pitchFamily="34" charset="0"/>
              </a:rPr>
            </a:br>
            <a:endParaRPr lang="it-IT" sz="220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6" name="Segnaposto testo 5">
            <a:extLst>
              <a:ext uri="{FF2B5EF4-FFF2-40B4-BE49-F238E27FC236}">
                <a16:creationId xmlns:a16="http://schemas.microsoft.com/office/drawing/2014/main" id="{C4CCD13F-CC71-18EB-DBED-101F9F818F2A}"/>
              </a:ext>
            </a:extLst>
          </p:cNvPr>
          <p:cNvSpPr>
            <a:spLocks noGrp="1"/>
          </p:cNvSpPr>
          <p:nvPr>
            <p:ph type="body" sz="half" idx="2"/>
          </p:nvPr>
        </p:nvSpPr>
        <p:spPr>
          <a:xfrm>
            <a:off x="5740824" y="5262296"/>
            <a:ext cx="3580158" cy="689515"/>
          </a:xfrm>
        </p:spPr>
        <p:txBody>
          <a:bodyPr>
            <a:normAutofit/>
          </a:bodyPr>
          <a:lstStyle/>
          <a:p>
            <a:r>
              <a:rPr lang="it-IT" sz="100">
                <a:solidFill>
                  <a:schemeClr val="accent2"/>
                </a:solidFill>
              </a:rPr>
              <a:t>.</a:t>
            </a:r>
          </a:p>
        </p:txBody>
      </p:sp>
      <p:pic>
        <p:nvPicPr>
          <p:cNvPr id="3" name="image.jpeg" descr="image.jpeg">
            <a:extLst>
              <a:ext uri="{FF2B5EF4-FFF2-40B4-BE49-F238E27FC236}">
                <a16:creationId xmlns:a16="http://schemas.microsoft.com/office/drawing/2014/main" id="{3790F8E0-434B-1025-AB41-1EA0BB7DFB5A}"/>
              </a:ext>
            </a:extLst>
          </p:cNvPr>
          <p:cNvPicPr>
            <a:picLocks noChangeAspect="1"/>
          </p:cNvPicPr>
          <p:nvPr/>
        </p:nvPicPr>
        <p:blipFill>
          <a:blip r:embed="rId2"/>
          <a:stretch>
            <a:fillRect/>
          </a:stretch>
        </p:blipFill>
        <p:spPr>
          <a:xfrm>
            <a:off x="5740824" y="774299"/>
            <a:ext cx="5324544" cy="3995604"/>
          </a:xfrm>
          <a:prstGeom prst="rect">
            <a:avLst/>
          </a:prstGeom>
          <a:ln w="12700">
            <a:miter lim="400000"/>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DD07556-D093-0907-B75A-68B05D2DDA59}"/>
              </a:ext>
            </a:extLst>
          </p:cNvPr>
          <p:cNvSpPr>
            <a:spLocks noGrp="1"/>
          </p:cNvSpPr>
          <p:nvPr>
            <p:ph idx="1"/>
          </p:nvPr>
        </p:nvSpPr>
        <p:spPr>
          <a:xfrm>
            <a:off x="393291" y="688258"/>
            <a:ext cx="3785420" cy="4166903"/>
          </a:xfrm>
        </p:spPr>
        <p:txBody>
          <a:bodyPr>
            <a:normAutofit fontScale="77500" lnSpcReduction="20000"/>
          </a:bodyPr>
          <a:lstStyle/>
          <a:p>
            <a:pPr marL="0" indent="0" algn="ctr">
              <a:buNone/>
            </a:pPr>
            <a:r>
              <a:rPr lang="it-IT" sz="3800" u="sng">
                <a:latin typeface="Calibri" panose="020F0502020204030204" pitchFamily="34" charset="0"/>
                <a:ea typeface="Calibri" panose="020F0502020204030204" pitchFamily="34" charset="0"/>
                <a:cs typeface="Calibri" panose="020F0502020204030204" pitchFamily="34" charset="0"/>
              </a:rPr>
              <a:t>SISTEMAZIONE E TRATTAMENTO:</a:t>
            </a:r>
            <a:br>
              <a:rPr lang="it-IT" sz="3800" u="sng">
                <a:latin typeface="Calibri" panose="020F0502020204030204" pitchFamily="34" charset="0"/>
                <a:ea typeface="Calibri" panose="020F0502020204030204" pitchFamily="34" charset="0"/>
                <a:cs typeface="Calibri" panose="020F0502020204030204" pitchFamily="34" charset="0"/>
              </a:rPr>
            </a:br>
            <a:endParaRPr lang="it-IT" sz="3800" u="sng">
              <a:latin typeface="Calibri" panose="020F0502020204030204" pitchFamily="34" charset="0"/>
              <a:ea typeface="Calibri" panose="020F0502020204030204" pitchFamily="34" charset="0"/>
              <a:cs typeface="Calibri" panose="020F0502020204030204" pitchFamily="34" charset="0"/>
            </a:endParaRPr>
          </a:p>
          <a:p>
            <a:r>
              <a:rPr lang="it-IT" sz="2600" u="sng">
                <a:latin typeface="Calibri Light" panose="020F0302020204030204" pitchFamily="34" charset="0"/>
                <a:ea typeface="Calibri Light" panose="020F0302020204030204" pitchFamily="34" charset="0"/>
                <a:cs typeface="Calibri Light" panose="020F0302020204030204" pitchFamily="34" charset="0"/>
              </a:rPr>
              <a:t>COLLEGE:</a:t>
            </a:r>
            <a:r>
              <a:rPr lang="it-IT" sz="2600">
                <a:latin typeface="Calibri Light" panose="020F0302020204030204" pitchFamily="34" charset="0"/>
                <a:ea typeface="Calibri Light" panose="020F0302020204030204" pitchFamily="34" charset="0"/>
                <a:cs typeface="Calibri Light" panose="020F0302020204030204" pitchFamily="34" charset="0"/>
              </a:rPr>
              <a:t> in mini appartamenti composti da 5/6 camere singole con bagno privato. </a:t>
            </a:r>
          </a:p>
          <a:p>
            <a:r>
              <a:rPr lang="it-IT" sz="2600">
                <a:latin typeface="Calibri Light" panose="020F0302020204030204" pitchFamily="34" charset="0"/>
                <a:ea typeface="Calibri Light" panose="020F0302020204030204" pitchFamily="34" charset="0"/>
                <a:cs typeface="Calibri Light" panose="020F0302020204030204" pitchFamily="34" charset="0"/>
              </a:rPr>
              <a:t>Trattamento di pensione completa presso la mensa dell’università.</a:t>
            </a:r>
            <a:br>
              <a:rPr lang="it-IT" sz="2600">
                <a:latin typeface="Calibri Light" panose="020F0302020204030204" pitchFamily="34" charset="0"/>
                <a:ea typeface="Calibri Light" panose="020F0302020204030204" pitchFamily="34" charset="0"/>
                <a:cs typeface="Calibri Light" panose="020F0302020204030204" pitchFamily="34" charset="0"/>
              </a:rPr>
            </a:br>
            <a:r>
              <a:rPr lang="it-IT" sz="2600">
                <a:latin typeface="Calibri Light" panose="020F0302020204030204" pitchFamily="34" charset="0"/>
                <a:ea typeface="Calibri Light" panose="020F0302020204030204" pitchFamily="34" charset="0"/>
                <a:cs typeface="Calibri Light" panose="020F0302020204030204" pitchFamily="34" charset="0"/>
              </a:rPr>
              <a:t>Durante le gite di un’intera giornata viene fornito </a:t>
            </a:r>
            <a:r>
              <a:rPr lang="it-IT" sz="2600" err="1">
                <a:latin typeface="Calibri Light" panose="020F0302020204030204" pitchFamily="34" charset="0"/>
                <a:ea typeface="Calibri Light" panose="020F0302020204030204" pitchFamily="34" charset="0"/>
                <a:cs typeface="Calibri Light" panose="020F0302020204030204" pitchFamily="34" charset="0"/>
              </a:rPr>
              <a:t>packed</a:t>
            </a:r>
            <a:r>
              <a:rPr lang="it-IT" sz="2600">
                <a:latin typeface="Calibri Light" panose="020F0302020204030204" pitchFamily="34" charset="0"/>
                <a:ea typeface="Calibri Light" panose="020F0302020204030204" pitchFamily="34" charset="0"/>
                <a:cs typeface="Calibri Light" panose="020F0302020204030204" pitchFamily="34" charset="0"/>
              </a:rPr>
              <a:t> lunch.</a:t>
            </a:r>
          </a:p>
        </p:txBody>
      </p:sp>
      <p:pic>
        <p:nvPicPr>
          <p:cNvPr id="1026" name="Picture 2" descr="Oxford.International.Juniors.Image.OxfordBrookesUniversity.02">
            <a:extLst>
              <a:ext uri="{FF2B5EF4-FFF2-40B4-BE49-F238E27FC236}">
                <a16:creationId xmlns:a16="http://schemas.microsoft.com/office/drawing/2014/main" id="{9ADB831F-655B-6F01-35D9-11CD41847C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8998" y="841721"/>
            <a:ext cx="5965416" cy="38599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 name="Immagine 7" descr="Immagine 7"/>
          <p:cNvPicPr>
            <a:picLocks noChangeAspect="1"/>
          </p:cNvPicPr>
          <p:nvPr/>
        </p:nvPicPr>
        <p:blipFill>
          <a:blip r:embed="rId2"/>
          <a:stretch>
            <a:fillRect/>
          </a:stretch>
        </p:blipFill>
        <p:spPr>
          <a:xfrm>
            <a:off x="6455208" y="5205373"/>
            <a:ext cx="2182814" cy="1106488"/>
          </a:xfrm>
          <a:prstGeom prst="rect">
            <a:avLst/>
          </a:prstGeom>
          <a:ln w="12700">
            <a:miter lim="400000"/>
          </a:ln>
        </p:spPr>
      </p:pic>
      <p:pic>
        <p:nvPicPr>
          <p:cNvPr id="10" name="http://www.giuseppegreggiati.gov.it/j/images/DOWNLOAD-ARTICOLI/articoli_news/TRINITY/banner_trinity_greggiati.jpg" descr="http://www.giuseppegreggiati.gov.it/j/images/DOWNLOAD-ARTICOLI/articoli_news/TRINITY/banner_trinity_greggiati.jpg">
            <a:extLst>
              <a:ext uri="{FF2B5EF4-FFF2-40B4-BE49-F238E27FC236}">
                <a16:creationId xmlns:a16="http://schemas.microsoft.com/office/drawing/2014/main" id="{6BA37D4B-4EA9-4750-B35C-DD029DE7CCB5}"/>
              </a:ext>
            </a:extLst>
          </p:cNvPr>
          <p:cNvPicPr>
            <a:picLocks noChangeAspect="1"/>
          </p:cNvPicPr>
          <p:nvPr/>
        </p:nvPicPr>
        <p:blipFill>
          <a:blip r:embed="rId3"/>
          <a:stretch>
            <a:fillRect/>
          </a:stretch>
        </p:blipFill>
        <p:spPr>
          <a:xfrm>
            <a:off x="8878013" y="5300623"/>
            <a:ext cx="2746376" cy="915988"/>
          </a:xfrm>
          <a:prstGeom prst="rect">
            <a:avLst/>
          </a:prstGeom>
          <a:ln w="12700">
            <a:miter lim="400000"/>
          </a:ln>
        </p:spPr>
      </p:pic>
      <p:sp>
        <p:nvSpPr>
          <p:cNvPr id="3" name="Segnaposto contenuto 2">
            <a:extLst>
              <a:ext uri="{FF2B5EF4-FFF2-40B4-BE49-F238E27FC236}">
                <a16:creationId xmlns:a16="http://schemas.microsoft.com/office/drawing/2014/main" id="{917EE069-9A50-7085-806F-3F083F4B0A91}"/>
              </a:ext>
            </a:extLst>
          </p:cNvPr>
          <p:cNvSpPr>
            <a:spLocks noGrp="1"/>
          </p:cNvSpPr>
          <p:nvPr>
            <p:ph idx="1"/>
          </p:nvPr>
        </p:nvSpPr>
        <p:spPr>
          <a:xfrm>
            <a:off x="425306" y="806246"/>
            <a:ext cx="5500700" cy="4188542"/>
          </a:xfrm>
        </p:spPr>
        <p:txBody>
          <a:bodyPr>
            <a:normAutofit/>
          </a:bodyPr>
          <a:lstStyle/>
          <a:p>
            <a:pPr marL="0" indent="0">
              <a:buNone/>
            </a:pPr>
            <a:r>
              <a:rPr lang="it-IT" sz="2400" u="sng">
                <a:latin typeface="Calibri" panose="020F0502020204030204" pitchFamily="34" charset="0"/>
                <a:ea typeface="Calibri" panose="020F0502020204030204" pitchFamily="34" charset="0"/>
                <a:cs typeface="Calibri" panose="020F0502020204030204" pitchFamily="34" charset="0"/>
              </a:rPr>
              <a:t>DIDATTICA:</a:t>
            </a:r>
            <a:br>
              <a:rPr lang="it-IT" sz="2400" u="sng">
                <a:latin typeface="Calibri" panose="020F0502020204030204" pitchFamily="34" charset="0"/>
                <a:ea typeface="Calibri" panose="020F0502020204030204" pitchFamily="34" charset="0"/>
                <a:cs typeface="Calibri" panose="020F0502020204030204" pitchFamily="34" charset="0"/>
              </a:rPr>
            </a:br>
            <a:endParaRPr lang="it-IT" sz="2400" u="sng">
              <a:latin typeface="Calibri" panose="020F0502020204030204" pitchFamily="34" charset="0"/>
              <a:ea typeface="Calibri" panose="020F0502020204030204" pitchFamily="34" charset="0"/>
              <a:cs typeface="Calibri" panose="020F0502020204030204" pitchFamily="34" charset="0"/>
            </a:endParaRPr>
          </a:p>
          <a:p>
            <a:r>
              <a:rPr lang="it-IT">
                <a:latin typeface="Calibri Light" panose="020F0302020204030204" pitchFamily="34" charset="0"/>
                <a:ea typeface="Calibri Light" panose="020F0302020204030204" pitchFamily="34" charset="0"/>
                <a:cs typeface="Calibri Light" panose="020F0302020204030204" pitchFamily="34" charset="0"/>
              </a:rPr>
              <a:t>SCUOLA: OXFORD INTERNATIONAL</a:t>
            </a:r>
          </a:p>
          <a:p>
            <a:r>
              <a:rPr lang="it-IT">
                <a:latin typeface="Calibri Light" panose="020F0302020204030204" pitchFamily="34" charset="0"/>
                <a:ea typeface="Calibri Light" panose="020F0302020204030204" pitchFamily="34" charset="0"/>
                <a:cs typeface="Calibri Light" panose="020F0302020204030204" pitchFamily="34" charset="0"/>
              </a:rPr>
              <a:t>15 ore di lezione a settimana</a:t>
            </a:r>
          </a:p>
          <a:p>
            <a:r>
              <a:rPr lang="it-IT">
                <a:latin typeface="Calibri Light" panose="020F0302020204030204" pitchFamily="34" charset="0"/>
                <a:ea typeface="Calibri Light" panose="020F0302020204030204" pitchFamily="34" charset="0"/>
                <a:cs typeface="Calibri Light" panose="020F0302020204030204" pitchFamily="34" charset="0"/>
              </a:rPr>
              <a:t>CORSO GENERAL</a:t>
            </a:r>
          </a:p>
          <a:p>
            <a:r>
              <a:rPr lang="it-IT">
                <a:latin typeface="Calibri Light" panose="020F0302020204030204" pitchFamily="34" charset="0"/>
                <a:ea typeface="Calibri Light" panose="020F0302020204030204" pitchFamily="34" charset="0"/>
                <a:cs typeface="Calibri Light" panose="020F0302020204030204" pitchFamily="34" charset="0"/>
              </a:rPr>
              <a:t>Possibilità di iscriversi al TRINITY GESE EXAM </a:t>
            </a:r>
            <a:br>
              <a:rPr lang="it-IT">
                <a:latin typeface="Calibri Light" panose="020F0302020204030204" pitchFamily="34" charset="0"/>
                <a:ea typeface="Calibri Light" panose="020F0302020204030204" pitchFamily="34" charset="0"/>
                <a:cs typeface="Calibri Light" panose="020F0302020204030204" pitchFamily="34" charset="0"/>
              </a:rPr>
            </a:br>
            <a:br>
              <a:rPr lang="it-IT">
                <a:latin typeface="Calibri Light" panose="020F0302020204030204" pitchFamily="34" charset="0"/>
                <a:ea typeface="Calibri Light" panose="020F0302020204030204" pitchFamily="34" charset="0"/>
                <a:cs typeface="Calibri Light" panose="020F0302020204030204" pitchFamily="34" charset="0"/>
              </a:rPr>
            </a:br>
            <a:r>
              <a:rPr lang="it-IT">
                <a:latin typeface="Calibri Light" panose="020F0302020204030204" pitchFamily="34" charset="0"/>
                <a:ea typeface="Calibri Light" panose="020F0302020204030204" pitchFamily="34" charset="0"/>
                <a:cs typeface="Calibri Light" panose="020F0302020204030204" pitchFamily="34" charset="0"/>
              </a:rPr>
              <a:t>A corso completato verrà rilasciato </a:t>
            </a:r>
            <a:r>
              <a:rPr lang="it-IT" u="sng">
                <a:latin typeface="Calibri Light" panose="020F0302020204030204" pitchFamily="34" charset="0"/>
                <a:ea typeface="Calibri Light" panose="020F0302020204030204" pitchFamily="34" charset="0"/>
                <a:cs typeface="Calibri Light" panose="020F0302020204030204" pitchFamily="34" charset="0"/>
              </a:rPr>
              <a:t>l’attestato di frequenza.</a:t>
            </a:r>
          </a:p>
          <a:p>
            <a:endParaRPr lang="it-IT"/>
          </a:p>
        </p:txBody>
      </p:sp>
      <p:pic>
        <p:nvPicPr>
          <p:cNvPr id="2050" name="Picture 2" descr="Oxford - classroom">
            <a:extLst>
              <a:ext uri="{FF2B5EF4-FFF2-40B4-BE49-F238E27FC236}">
                <a16:creationId xmlns:a16="http://schemas.microsoft.com/office/drawing/2014/main" id="{E36E73D0-67AC-A7CF-7377-5D5BC67F51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2363" y="1042219"/>
            <a:ext cx="5762026" cy="383484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contenuto 4">
            <a:extLst>
              <a:ext uri="{FF2B5EF4-FFF2-40B4-BE49-F238E27FC236}">
                <a16:creationId xmlns:a16="http://schemas.microsoft.com/office/drawing/2014/main" id="{C79341AF-326D-9C84-18FB-F01EF0DCCA21}"/>
              </a:ext>
            </a:extLst>
          </p:cNvPr>
          <p:cNvSpPr>
            <a:spLocks noGrp="1"/>
          </p:cNvSpPr>
          <p:nvPr>
            <p:ph idx="1"/>
          </p:nvPr>
        </p:nvSpPr>
        <p:spPr>
          <a:xfrm>
            <a:off x="378990" y="98323"/>
            <a:ext cx="5962817" cy="5761703"/>
          </a:xfrm>
        </p:spPr>
        <p:txBody>
          <a:bodyPr>
            <a:normAutofit/>
          </a:bodyPr>
          <a:lstStyle/>
          <a:p>
            <a:pPr marL="0" indent="0">
              <a:buNone/>
            </a:pPr>
            <a:r>
              <a:rPr lang="it-IT" sz="2400" u="sng" dirty="0">
                <a:latin typeface="Calibri" panose="020F0502020204030204" pitchFamily="34" charset="0"/>
                <a:ea typeface="Calibri" panose="020F0502020204030204" pitchFamily="34" charset="0"/>
                <a:cs typeface="Calibri" panose="020F0502020204030204" pitchFamily="34" charset="0"/>
              </a:rPr>
              <a:t>GITE:</a:t>
            </a:r>
            <a:br>
              <a:rPr lang="it-IT" sz="2400" u="sng" dirty="0">
                <a:latin typeface="Calibri" panose="020F0502020204030204" pitchFamily="34" charset="0"/>
                <a:ea typeface="Calibri" panose="020F0502020204030204" pitchFamily="34" charset="0"/>
                <a:cs typeface="Calibri" panose="020F0502020204030204" pitchFamily="34" charset="0"/>
              </a:rPr>
            </a:br>
            <a:r>
              <a:rPr lang="it-IT" sz="1800" b="0" i="0" u="none" strike="noStrike" baseline="0" dirty="0">
                <a:solidFill>
                  <a:srgbClr val="181818"/>
                </a:solidFill>
                <a:latin typeface="Calibri Light" panose="020F0302020204030204" pitchFamily="34" charset="0"/>
                <a:ea typeface="Calibri Light" panose="020F0302020204030204" pitchFamily="34" charset="0"/>
                <a:cs typeface="Calibri Light" panose="020F0302020204030204" pitchFamily="34" charset="0"/>
              </a:rPr>
              <a:t>Le escursioni costituiscono uno strumento didattico formidabile: si esplorano nuove realtà, si visitano luoghi di interesse e s’impara moltissimo sulla storia, le tradizioni, usi e costumi locali. </a:t>
            </a:r>
            <a:br>
              <a:rPr lang="it-IT" sz="2400" u="sng" dirty="0">
                <a:latin typeface="Calibri" panose="020F0502020204030204" pitchFamily="34" charset="0"/>
                <a:ea typeface="Calibri" panose="020F0502020204030204" pitchFamily="34" charset="0"/>
                <a:cs typeface="Calibri" panose="020F0502020204030204" pitchFamily="34" charset="0"/>
              </a:rPr>
            </a:br>
            <a:endParaRPr lang="it-IT" sz="800" u="sng" dirty="0">
              <a:latin typeface="Calibri" panose="020F0502020204030204" pitchFamily="34" charset="0"/>
              <a:ea typeface="Calibri" panose="020F0502020204030204" pitchFamily="34" charset="0"/>
              <a:cs typeface="Calibri" panose="020F0502020204030204" pitchFamily="34" charset="0"/>
            </a:endParaRPr>
          </a:p>
          <a:p>
            <a:r>
              <a:rPr lang="it-IT" sz="1800" dirty="0">
                <a:latin typeface="Calibri Light" panose="020F0302020204030204" pitchFamily="34" charset="0"/>
                <a:ea typeface="Calibri Light" panose="020F0302020204030204" pitchFamily="34" charset="0"/>
                <a:cs typeface="Calibri Light" panose="020F0302020204030204" pitchFamily="34" charset="0"/>
              </a:rPr>
              <a:t>3 gite di un’intera giornata </a:t>
            </a:r>
          </a:p>
          <a:p>
            <a:r>
              <a:rPr lang="it-IT" sz="1800" dirty="0">
                <a:latin typeface="Calibri Light" panose="020F0302020204030204" pitchFamily="34" charset="0"/>
                <a:ea typeface="Calibri Light" panose="020F0302020204030204" pitchFamily="34" charset="0"/>
                <a:cs typeface="Calibri Light" panose="020F0302020204030204" pitchFamily="34" charset="0"/>
              </a:rPr>
              <a:t>5 gite di mezza giornata in città</a:t>
            </a:r>
          </a:p>
          <a:p>
            <a:endParaRPr lang="it-IT" sz="100" dirty="0">
              <a:latin typeface="Calibri Light" panose="020F0302020204030204" pitchFamily="34" charset="0"/>
              <a:ea typeface="Calibri Light" panose="020F0302020204030204" pitchFamily="34" charset="0"/>
              <a:cs typeface="Calibri Light" panose="020F0302020204030204" pitchFamily="34" charset="0"/>
            </a:endParaRPr>
          </a:p>
          <a:p>
            <a:pPr marL="0" indent="0" algn="l">
              <a:buNone/>
            </a:pPr>
            <a:endParaRPr lang="it-IT" sz="1400" b="0" i="1"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endParaRPr>
          </a:p>
          <a:p>
            <a:pPr marL="0" indent="0" algn="l">
              <a:buNone/>
            </a:pPr>
            <a:r>
              <a:rPr lang="it-IT" sz="1400" b="0" i="1"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t>Le gite potrebbero subire lievi variazioni prima della partenza.</a:t>
            </a:r>
            <a:br>
              <a:rPr lang="it-IT" sz="1400" b="0" i="0"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br>
            <a:r>
              <a:rPr lang="it-IT" sz="1400" b="0" i="1"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t>Il programma definitivo verrà consegnato ai Capigruppo all’arrivo in loco.</a:t>
            </a:r>
            <a:endParaRPr lang="it-IT" sz="1400" b="0" i="0"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endParaRPr>
          </a:p>
          <a:p>
            <a:pPr marL="0" indent="0">
              <a:buNone/>
            </a:pPr>
            <a:endParaRPr lang="it-IT"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6" name="Immagine 5" descr="Immagine che contiene disegno, vestiti, schizzo, cartone animato&#10;&#10;Descrizione generata automaticamente">
            <a:extLst>
              <a:ext uri="{FF2B5EF4-FFF2-40B4-BE49-F238E27FC236}">
                <a16:creationId xmlns:a16="http://schemas.microsoft.com/office/drawing/2014/main" id="{A7118488-D06F-9902-C29E-F3CBDA3DD0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65591" y="2549356"/>
            <a:ext cx="1485749" cy="1485749"/>
          </a:xfrm>
          <a:prstGeom prst="rect">
            <a:avLst/>
          </a:prstGeom>
        </p:spPr>
      </p:pic>
      <p:pic>
        <p:nvPicPr>
          <p:cNvPr id="2050" name="Picture 2" descr="Big Ben">
            <a:extLst>
              <a:ext uri="{FF2B5EF4-FFF2-40B4-BE49-F238E27FC236}">
                <a16:creationId xmlns:a16="http://schemas.microsoft.com/office/drawing/2014/main" id="{81420967-B813-87FE-F56E-A2DC3072BA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9122" y="796414"/>
            <a:ext cx="5213553" cy="39101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6130011"/>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AA503-029D-97FA-8E99-98C5B0015C74}"/>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8C82C91-B894-2A1B-9F39-98757058FAC3}"/>
              </a:ext>
            </a:extLst>
          </p:cNvPr>
          <p:cNvSpPr>
            <a:spLocks noGrp="1"/>
          </p:cNvSpPr>
          <p:nvPr>
            <p:ph idx="1"/>
          </p:nvPr>
        </p:nvSpPr>
        <p:spPr>
          <a:xfrm>
            <a:off x="436457" y="985112"/>
            <a:ext cx="4124184" cy="3872023"/>
          </a:xfrm>
        </p:spPr>
        <p:txBody>
          <a:bodyPr>
            <a:normAutofit/>
          </a:bodyPr>
          <a:lstStyle/>
          <a:p>
            <a:pPr marL="0" indent="0">
              <a:buNone/>
            </a:pPr>
            <a:r>
              <a:rPr lang="it-IT" sz="2600" u="sng">
                <a:latin typeface="Calibri" panose="020F0502020204030204" pitchFamily="34" charset="0"/>
                <a:ea typeface="Calibri" panose="020F0502020204030204" pitchFamily="34" charset="0"/>
                <a:cs typeface="Calibri" panose="020F0502020204030204" pitchFamily="34" charset="0"/>
              </a:rPr>
              <a:t>LONDRA:</a:t>
            </a:r>
            <a:br>
              <a:rPr lang="it-IT" sz="2600" u="sng">
                <a:latin typeface="Calibri" panose="020F0502020204030204" pitchFamily="34" charset="0"/>
                <a:ea typeface="Calibri" panose="020F0502020204030204" pitchFamily="34" charset="0"/>
                <a:cs typeface="Calibri" panose="020F0502020204030204" pitchFamily="34" charset="0"/>
              </a:rPr>
            </a:br>
            <a:endParaRPr lang="it-IT" sz="2600" u="sng">
              <a:latin typeface="Calibri" panose="020F0502020204030204" pitchFamily="34" charset="0"/>
              <a:ea typeface="Calibri" panose="020F0502020204030204" pitchFamily="34" charset="0"/>
              <a:cs typeface="Calibri" panose="020F0502020204030204" pitchFamily="34" charset="0"/>
            </a:endParaRPr>
          </a:p>
          <a:p>
            <a:r>
              <a:rPr lang="it-IT" sz="1800">
                <a:latin typeface="Calibri Light" panose="020F0302020204030204" pitchFamily="34" charset="0"/>
                <a:ea typeface="Calibri Light" panose="020F0302020204030204" pitchFamily="34" charset="0"/>
                <a:cs typeface="Calibri Light" panose="020F0302020204030204" pitchFamily="34" charset="0"/>
              </a:rPr>
              <a:t>Nel programma sono previste 2 gite alla scoperta della capitale. </a:t>
            </a:r>
            <a:br>
              <a:rPr lang="it-IT" sz="1800">
                <a:latin typeface="Calibri Light" panose="020F0302020204030204" pitchFamily="34" charset="0"/>
                <a:ea typeface="Calibri Light" panose="020F0302020204030204" pitchFamily="34" charset="0"/>
                <a:cs typeface="Calibri Light" panose="020F0302020204030204" pitchFamily="34" charset="0"/>
              </a:rPr>
            </a:br>
            <a:r>
              <a:rPr lang="it-IT" sz="1800">
                <a:latin typeface="Calibri Light" panose="020F0302020204030204" pitchFamily="34" charset="0"/>
                <a:ea typeface="Calibri Light" panose="020F0302020204030204" pitchFamily="34" charset="0"/>
                <a:cs typeface="Calibri Light" panose="020F0302020204030204" pitchFamily="34" charset="0"/>
              </a:rPr>
              <a:t>Una per effettuare il </a:t>
            </a:r>
            <a:r>
              <a:rPr lang="it-IT" sz="1800" err="1">
                <a:latin typeface="Calibri Light" panose="020F0302020204030204" pitchFamily="34" charset="0"/>
                <a:ea typeface="Calibri Light" panose="020F0302020204030204" pitchFamily="34" charset="0"/>
                <a:cs typeface="Calibri Light" panose="020F0302020204030204" pitchFamily="34" charset="0"/>
              </a:rPr>
              <a:t>Politics</a:t>
            </a:r>
            <a:r>
              <a:rPr lang="it-IT" sz="1800">
                <a:latin typeface="Calibri Light" panose="020F0302020204030204" pitchFamily="34" charset="0"/>
                <a:ea typeface="Calibri Light" panose="020F0302020204030204" pitchFamily="34" charset="0"/>
                <a:cs typeface="Calibri Light" panose="020F0302020204030204" pitchFamily="34" charset="0"/>
              </a:rPr>
              <a:t> and Royalty Walking Tour e visitare la National Gallery e una per visitare il British Museum, passeggiare in Oxford Street e </a:t>
            </a:r>
            <a:r>
              <a:rPr lang="it-IT" sz="1800" err="1">
                <a:latin typeface="Calibri Light" panose="020F0302020204030204" pitchFamily="34" charset="0"/>
                <a:ea typeface="Calibri Light" panose="020F0302020204030204" pitchFamily="34" charset="0"/>
                <a:cs typeface="Calibri Light" panose="020F0302020204030204" pitchFamily="34" charset="0"/>
              </a:rPr>
              <a:t>Regent</a:t>
            </a:r>
            <a:r>
              <a:rPr lang="it-IT" sz="1800">
                <a:latin typeface="Calibri Light" panose="020F0302020204030204" pitchFamily="34" charset="0"/>
                <a:ea typeface="Calibri Light" panose="020F0302020204030204" pitchFamily="34" charset="0"/>
                <a:cs typeface="Calibri Light" panose="020F0302020204030204" pitchFamily="34" charset="0"/>
              </a:rPr>
              <a:t> Street e trascorrere la serata in città.</a:t>
            </a:r>
          </a:p>
        </p:txBody>
      </p:sp>
      <p:pic>
        <p:nvPicPr>
          <p:cNvPr id="2" name="image.jpeg" descr="image.jpeg">
            <a:extLst>
              <a:ext uri="{FF2B5EF4-FFF2-40B4-BE49-F238E27FC236}">
                <a16:creationId xmlns:a16="http://schemas.microsoft.com/office/drawing/2014/main" id="{9519B454-C3DE-8041-EA44-99584B9151A2}"/>
              </a:ext>
            </a:extLst>
          </p:cNvPr>
          <p:cNvPicPr>
            <a:picLocks noChangeAspect="1"/>
          </p:cNvPicPr>
          <p:nvPr/>
        </p:nvPicPr>
        <p:blipFill>
          <a:blip r:embed="rId2"/>
          <a:stretch>
            <a:fillRect/>
          </a:stretch>
        </p:blipFill>
        <p:spPr>
          <a:xfrm>
            <a:off x="5446980" y="755922"/>
            <a:ext cx="6308563" cy="4101213"/>
          </a:xfrm>
          <a:prstGeom prst="rect">
            <a:avLst/>
          </a:prstGeom>
          <a:ln w="12700">
            <a:miter lim="400000"/>
          </a:ln>
        </p:spPr>
      </p:pic>
    </p:spTree>
    <p:extLst>
      <p:ext uri="{BB962C8B-B14F-4D97-AF65-F5344CB8AC3E}">
        <p14:creationId xmlns:p14="http://schemas.microsoft.com/office/powerpoint/2010/main" val="4046339978"/>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504F3-8CD6-61CE-2144-3C1AEFB0C0D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08008F4-30FE-C203-5DB0-46B2ED51BBEB}"/>
              </a:ext>
            </a:extLst>
          </p:cNvPr>
          <p:cNvSpPr>
            <a:spLocks noGrp="1"/>
          </p:cNvSpPr>
          <p:nvPr>
            <p:ph idx="1"/>
          </p:nvPr>
        </p:nvSpPr>
        <p:spPr>
          <a:xfrm>
            <a:off x="692095" y="819867"/>
            <a:ext cx="3594770" cy="4304235"/>
          </a:xfrm>
        </p:spPr>
        <p:txBody>
          <a:bodyPr>
            <a:normAutofit/>
          </a:bodyPr>
          <a:lstStyle/>
          <a:p>
            <a:pPr marL="0" indent="0">
              <a:buNone/>
            </a:pPr>
            <a:r>
              <a:rPr lang="it-IT" sz="2600" u="sng">
                <a:latin typeface="Calibri" panose="020F0502020204030204" pitchFamily="34" charset="0"/>
                <a:ea typeface="Calibri" panose="020F0502020204030204" pitchFamily="34" charset="0"/>
                <a:cs typeface="Calibri" panose="020F0502020204030204" pitchFamily="34" charset="0"/>
              </a:rPr>
              <a:t>STRATFORD UPON AVON:</a:t>
            </a:r>
            <a:br>
              <a:rPr lang="it-IT" sz="2600" u="sng">
                <a:latin typeface="Calibri" panose="020F0502020204030204" pitchFamily="34" charset="0"/>
                <a:ea typeface="Calibri" panose="020F0502020204030204" pitchFamily="34" charset="0"/>
                <a:cs typeface="Calibri" panose="020F0502020204030204" pitchFamily="34" charset="0"/>
              </a:rPr>
            </a:br>
            <a:endParaRPr lang="it-IT" sz="2600" u="sng">
              <a:latin typeface="Calibri" panose="020F0502020204030204" pitchFamily="34" charset="0"/>
              <a:ea typeface="Calibri" panose="020F0502020204030204" pitchFamily="34" charset="0"/>
              <a:cs typeface="Calibri" panose="020F0502020204030204" pitchFamily="34" charset="0"/>
            </a:endParaRPr>
          </a:p>
          <a:p>
            <a:r>
              <a:rPr lang="it-IT">
                <a:latin typeface="Calibri Light" panose="020F0302020204030204" pitchFamily="34" charset="0"/>
                <a:ea typeface="Calibri Light" panose="020F0302020204030204" pitchFamily="34" charset="0"/>
                <a:cs typeface="Calibri Light" panose="020F0302020204030204" pitchFamily="34" charset="0"/>
              </a:rPr>
              <a:t>Farete un interessante tour di questa pittoresca cittadina, dove nacque William Shakespeare, e visiterete la casa natale dello scrittore.</a:t>
            </a:r>
          </a:p>
          <a:p>
            <a:pPr marL="0" indent="0">
              <a:buNone/>
            </a:pPr>
            <a:r>
              <a:rPr lang="it-IT" sz="1900">
                <a:latin typeface="Calibri Light" panose="020F0302020204030204" pitchFamily="34" charset="0"/>
                <a:ea typeface="Calibri Light" panose="020F0302020204030204" pitchFamily="34" charset="0"/>
                <a:cs typeface="Calibri Light" panose="020F0302020204030204" pitchFamily="34" charset="0"/>
              </a:rPr>
              <a:t>* In alternativa la gita potrebbe essere a </a:t>
            </a:r>
            <a:r>
              <a:rPr lang="it-IT" sz="1900" b="1">
                <a:latin typeface="Calibri Light" panose="020F0302020204030204" pitchFamily="34" charset="0"/>
                <a:ea typeface="Calibri Light" panose="020F0302020204030204" pitchFamily="34" charset="0"/>
                <a:cs typeface="Calibri Light" panose="020F0302020204030204" pitchFamily="34" charset="0"/>
              </a:rPr>
              <a:t>Warwick Castle</a:t>
            </a:r>
          </a:p>
        </p:txBody>
      </p:sp>
      <p:pic>
        <p:nvPicPr>
          <p:cNvPr id="1026" name="Picture 2" descr="Shakespeare's Birthplace, Stratford-upon-Avon">
            <a:extLst>
              <a:ext uri="{FF2B5EF4-FFF2-40B4-BE49-F238E27FC236}">
                <a16:creationId xmlns:a16="http://schemas.microsoft.com/office/drawing/2014/main" id="{89F35ED1-7F4E-A302-93B6-B967B1B4B4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311" y="943922"/>
            <a:ext cx="5653548" cy="4056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5646628"/>
      </p:ext>
    </p:extLst>
  </p:cSld>
  <p:clrMapOvr>
    <a:masterClrMapping/>
  </p:clrMapOvr>
  <p:transition spd="slow">
    <p:push dir="u"/>
  </p:transition>
</p:sld>
</file>

<file path=ppt/theme/theme1.xml><?xml version="1.0" encoding="utf-8"?>
<a:theme xmlns:a="http://schemas.openxmlformats.org/drawingml/2006/main" name="Dividendi">
  <a:themeElements>
    <a:clrScheme name="Dividendi">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Dividendi">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i">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Tema di Office">
  <a:themeElements>
    <a:clrScheme name="Tema di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ema di Office">
      <a:majorFont>
        <a:latin typeface="Calibri"/>
        <a:ea typeface="Calibri"/>
        <a:cs typeface="Calibri"/>
      </a:majorFont>
      <a:minorFont>
        <a:latin typeface="Helvetica"/>
        <a:ea typeface="Helvetica"/>
        <a:cs typeface="Helvetica"/>
      </a:minorFont>
    </a:fontScheme>
    <a:fmtScheme name="Tema di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Dividendi</Template>
  <TotalTime>0</TotalTime>
  <Words>1003</Words>
  <Application>Microsoft Office PowerPoint</Application>
  <PresentationFormat>Widescreen</PresentationFormat>
  <Paragraphs>83</Paragraphs>
  <Slides>17</Slides>
  <Notes>0</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17</vt:i4>
      </vt:variant>
    </vt:vector>
  </HeadingPairs>
  <TitlesOfParts>
    <vt:vector size="27" baseType="lpstr">
      <vt:lpstr>Aptos</vt:lpstr>
      <vt:lpstr>Calibri</vt:lpstr>
      <vt:lpstr>Calibri Light</vt:lpstr>
      <vt:lpstr>Cavolini</vt:lpstr>
      <vt:lpstr>Gill Sans MT</vt:lpstr>
      <vt:lpstr>Nirmala UI</vt:lpstr>
      <vt:lpstr>Segoe UI Emoji</vt:lpstr>
      <vt:lpstr>Symbol</vt:lpstr>
      <vt:lpstr>Wingdings 2</vt:lpstr>
      <vt:lpstr>Dividendi</vt:lpstr>
      <vt:lpstr>Presentazione standard di PowerPoint</vt:lpstr>
      <vt:lpstr>OXFORD – BROOKES UNIVERSITY 2026</vt:lpstr>
      <vt:lpstr>Presentazione standard di PowerPoint</vt:lpstr>
      <vt:lpstr>.</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OXFORD</vt:lpstr>
      <vt:lpstr>COME ISCRIVERSI</vt:lpstr>
      <vt:lpstr>OFFERTE SPECIALI</vt:lpstr>
      <vt:lpstr>OFFERTE SPECIALI</vt:lpstr>
      <vt:lpstr>OFFERTE SPECIALI</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Marca</dc:creator>
  <cp:lastModifiedBy>Cristina Caldirola</cp:lastModifiedBy>
  <cp:revision>1</cp:revision>
  <dcterms:modified xsi:type="dcterms:W3CDTF">2025-10-13T21:06:14Z</dcterms:modified>
</cp:coreProperties>
</file>