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1"/>
  </p:sldMasterIdLst>
  <p:notesMasterIdLst>
    <p:notesMasterId r:id="rId17"/>
  </p:notesMasterIdLst>
  <p:sldIdLst>
    <p:sldId id="295" r:id="rId2"/>
    <p:sldId id="291" r:id="rId3"/>
    <p:sldId id="258" r:id="rId4"/>
    <p:sldId id="257" r:id="rId5"/>
    <p:sldId id="260" r:id="rId6"/>
    <p:sldId id="259" r:id="rId7"/>
    <p:sldId id="269" r:id="rId8"/>
    <p:sldId id="292" r:id="rId9"/>
    <p:sldId id="293" r:id="rId10"/>
    <p:sldId id="305" r:id="rId11"/>
    <p:sldId id="297" r:id="rId12"/>
    <p:sldId id="311" r:id="rId13"/>
    <p:sldId id="312" r:id="rId14"/>
    <p:sldId id="314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F559A-252F-4159-BE3D-26A7D7E3FC53}" v="92" dt="2025-11-06T13:48:19.36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ra Olivari" userId="edfae4be-953d-49a8-a71a-db0ec21c9cb9" providerId="ADAL" clId="{49F5596D-94F9-46C7-8EC7-390F1C93B0A6}"/>
    <pc:docChg chg="undo custSel addSld delSld modSld sldOrd">
      <pc:chgData name="Chiara Olivari" userId="edfae4be-953d-49a8-a71a-db0ec21c9cb9" providerId="ADAL" clId="{49F5596D-94F9-46C7-8EC7-390F1C93B0A6}" dt="2025-10-14T16:02:49.842" v="262"/>
      <pc:docMkLst>
        <pc:docMk/>
      </pc:docMkLst>
      <pc:sldChg chg="modSp mod">
        <pc:chgData name="Chiara Olivari" userId="edfae4be-953d-49a8-a71a-db0ec21c9cb9" providerId="ADAL" clId="{49F5596D-94F9-46C7-8EC7-390F1C93B0A6}" dt="2025-10-14T15:52:59.043" v="201" actId="14100"/>
        <pc:sldMkLst>
          <pc:docMk/>
          <pc:sldMk cId="0" sldId="258"/>
        </pc:sldMkLst>
        <pc:spChg chg="mod">
          <ac:chgData name="Chiara Olivari" userId="edfae4be-953d-49a8-a71a-db0ec21c9cb9" providerId="ADAL" clId="{49F5596D-94F9-46C7-8EC7-390F1C93B0A6}" dt="2025-10-14T15:52:59.043" v="201" actId="14100"/>
          <ac:spMkLst>
            <pc:docMk/>
            <pc:sldMk cId="0" sldId="258"/>
            <ac:spMk id="6" creationId="{63728FF8-8F52-C469-69A2-31CCF1958CE4}"/>
          </ac:spMkLst>
        </pc:spChg>
      </pc:sldChg>
      <pc:sldChg chg="modSp mod">
        <pc:chgData name="Chiara Olivari" userId="edfae4be-953d-49a8-a71a-db0ec21c9cb9" providerId="ADAL" clId="{49F5596D-94F9-46C7-8EC7-390F1C93B0A6}" dt="2025-10-07T09:04:29.763" v="128" actId="255"/>
        <pc:sldMkLst>
          <pc:docMk/>
          <pc:sldMk cId="816130011" sldId="269"/>
        </pc:sldMkLst>
        <pc:spChg chg="mod">
          <ac:chgData name="Chiara Olivari" userId="edfae4be-953d-49a8-a71a-db0ec21c9cb9" providerId="ADAL" clId="{49F5596D-94F9-46C7-8EC7-390F1C93B0A6}" dt="2025-10-07T09:04:29.763" v="128" actId="255"/>
          <ac:spMkLst>
            <pc:docMk/>
            <pc:sldMk cId="816130011" sldId="269"/>
            <ac:spMk id="5" creationId="{C79341AF-326D-9C84-18FB-F01EF0DCCA21}"/>
          </ac:spMkLst>
        </pc:spChg>
      </pc:sldChg>
      <pc:sldChg chg="ord">
        <pc:chgData name="Chiara Olivari" userId="edfae4be-953d-49a8-a71a-db0ec21c9cb9" providerId="ADAL" clId="{49F5596D-94F9-46C7-8EC7-390F1C93B0A6}" dt="2025-10-09T08:50:53.987" v="177"/>
        <pc:sldMkLst>
          <pc:docMk/>
          <pc:sldMk cId="0" sldId="272"/>
        </pc:sldMkLst>
      </pc:sldChg>
      <pc:sldChg chg="modSp mod">
        <pc:chgData name="Chiara Olivari" userId="edfae4be-953d-49a8-a71a-db0ec21c9cb9" providerId="ADAL" clId="{49F5596D-94F9-46C7-8EC7-390F1C93B0A6}" dt="2025-10-14T15:51:27.008" v="199" actId="1037"/>
        <pc:sldMkLst>
          <pc:docMk/>
          <pc:sldMk cId="557908453" sldId="291"/>
        </pc:sldMkLst>
      </pc:sldChg>
      <pc:sldChg chg="modSp mod">
        <pc:chgData name="Chiara Olivari" userId="edfae4be-953d-49a8-a71a-db0ec21c9cb9" providerId="ADAL" clId="{49F5596D-94F9-46C7-8EC7-390F1C93B0A6}" dt="2025-10-14T15:58:41.687" v="206" actId="3626"/>
        <pc:sldMkLst>
          <pc:docMk/>
          <pc:sldMk cId="4046339978" sldId="292"/>
        </pc:sldMkLst>
        <pc:spChg chg="mod">
          <ac:chgData name="Chiara Olivari" userId="edfae4be-953d-49a8-a71a-db0ec21c9cb9" providerId="ADAL" clId="{49F5596D-94F9-46C7-8EC7-390F1C93B0A6}" dt="2025-10-14T15:58:41.687" v="206" actId="3626"/>
          <ac:spMkLst>
            <pc:docMk/>
            <pc:sldMk cId="4046339978" sldId="292"/>
            <ac:spMk id="3" creationId="{88C82C91-B894-2A1B-9F39-98757058FAC3}"/>
          </ac:spMkLst>
        </pc:spChg>
      </pc:sldChg>
      <pc:sldChg chg="modSp mod">
        <pc:chgData name="Chiara Olivari" userId="edfae4be-953d-49a8-a71a-db0ec21c9cb9" providerId="ADAL" clId="{49F5596D-94F9-46C7-8EC7-390F1C93B0A6}" dt="2025-10-14T15:59:04.287" v="208" actId="3626"/>
        <pc:sldMkLst>
          <pc:docMk/>
          <pc:sldMk cId="2555646628" sldId="293"/>
        </pc:sldMkLst>
      </pc:sldChg>
      <pc:sldChg chg="addSp delSp modSp add mod">
        <pc:chgData name="Chiara Olivari" userId="edfae4be-953d-49a8-a71a-db0ec21c9cb9" providerId="ADAL" clId="{49F5596D-94F9-46C7-8EC7-390F1C93B0A6}" dt="2025-10-14T16:02:49.842" v="262"/>
        <pc:sldMkLst>
          <pc:docMk/>
          <pc:sldMk cId="2961368713" sldId="305"/>
        </pc:sldMkLst>
        <pc:graphicFrameChg chg="mod modGraphic">
          <ac:chgData name="Chiara Olivari" userId="edfae4be-953d-49a8-a71a-db0ec21c9cb9" providerId="ADAL" clId="{49F5596D-94F9-46C7-8EC7-390F1C93B0A6}" dt="2025-10-14T16:02:49.842" v="262"/>
          <ac:graphicFrameMkLst>
            <pc:docMk/>
            <pc:sldMk cId="2961368713" sldId="305"/>
            <ac:graphicFrameMk id="14" creationId="{CF66A99F-768C-24D8-E3CC-7F8F4080D051}"/>
          </ac:graphicFrameMkLst>
        </pc:graphicFrameChg>
      </pc:sldChg>
      <pc:sldChg chg="add">
        <pc:chgData name="Chiara Olivari" userId="edfae4be-953d-49a8-a71a-db0ec21c9cb9" providerId="ADAL" clId="{49F5596D-94F9-46C7-8EC7-390F1C93B0A6}" dt="2025-10-09T08:48:40.123" v="171"/>
        <pc:sldMkLst>
          <pc:docMk/>
          <pc:sldMk cId="3039327479" sldId="311"/>
        </pc:sldMkLst>
      </pc:sldChg>
      <pc:sldChg chg="add">
        <pc:chgData name="Chiara Olivari" userId="edfae4be-953d-49a8-a71a-db0ec21c9cb9" providerId="ADAL" clId="{49F5596D-94F9-46C7-8EC7-390F1C93B0A6}" dt="2025-10-09T08:49:28.808" v="173"/>
        <pc:sldMkLst>
          <pc:docMk/>
          <pc:sldMk cId="119129674" sldId="312"/>
        </pc:sldMkLst>
      </pc:sldChg>
      <pc:sldChg chg="add">
        <pc:chgData name="Chiara Olivari" userId="edfae4be-953d-49a8-a71a-db0ec21c9cb9" providerId="ADAL" clId="{49F5596D-94F9-46C7-8EC7-390F1C93B0A6}" dt="2025-10-09T08:50:57.474" v="178"/>
        <pc:sldMkLst>
          <pc:docMk/>
          <pc:sldMk cId="4173841592" sldId="314"/>
        </pc:sldMkLst>
      </pc:sldChg>
    </pc:docChg>
  </pc:docChgLst>
  <pc:docChgLst>
    <pc:chgData name="Silvia Ferrari" userId="9ce1c88a-8045-47af-8589-8ffbfaf5df58" providerId="ADAL" clId="{11A1021C-71BC-4734-88E8-87B63C7956CA}"/>
    <pc:docChg chg="undo custSel modSld">
      <pc:chgData name="Silvia Ferrari" userId="9ce1c88a-8045-47af-8589-8ffbfaf5df58" providerId="ADAL" clId="{11A1021C-71BC-4734-88E8-87B63C7956CA}" dt="2025-10-09T13:40:55.827" v="16" actId="478"/>
      <pc:docMkLst>
        <pc:docMk/>
      </pc:docMkLst>
      <pc:sldChg chg="modSp mod">
        <pc:chgData name="Silvia Ferrari" userId="9ce1c88a-8045-47af-8589-8ffbfaf5df58" providerId="ADAL" clId="{11A1021C-71BC-4734-88E8-87B63C7956CA}" dt="2025-10-09T13:40:34.629" v="6" actId="14100"/>
        <pc:sldMkLst>
          <pc:docMk/>
          <pc:sldMk cId="0" sldId="258"/>
        </pc:sldMkLst>
        <pc:spChg chg="mod">
          <ac:chgData name="Silvia Ferrari" userId="9ce1c88a-8045-47af-8589-8ffbfaf5df58" providerId="ADAL" clId="{11A1021C-71BC-4734-88E8-87B63C7956CA}" dt="2025-10-09T13:40:34.629" v="6" actId="14100"/>
          <ac:spMkLst>
            <pc:docMk/>
            <pc:sldMk cId="0" sldId="258"/>
            <ac:spMk id="6" creationId="{63728FF8-8F52-C469-69A2-31CCF1958CE4}"/>
          </ac:spMkLst>
        </pc:spChg>
        <pc:spChg chg="mod">
          <ac:chgData name="Silvia Ferrari" userId="9ce1c88a-8045-47af-8589-8ffbfaf5df58" providerId="ADAL" clId="{11A1021C-71BC-4734-88E8-87B63C7956CA}" dt="2025-10-09T13:40:31.487" v="5" actId="1076"/>
          <ac:spMkLst>
            <pc:docMk/>
            <pc:sldMk cId="0" sldId="258"/>
            <ac:spMk id="8" creationId="{06BC9EAC-1337-466E-8E4C-46EB3D5151A9}"/>
          </ac:spMkLst>
        </pc:spChg>
      </pc:sldChg>
      <pc:sldChg chg="addSp delSp modSp">
        <pc:chgData name="Silvia Ferrari" userId="9ce1c88a-8045-47af-8589-8ffbfaf5df58" providerId="ADAL" clId="{11A1021C-71BC-4734-88E8-87B63C7956CA}" dt="2025-10-09T08:39:08.232" v="2" actId="1076"/>
        <pc:sldMkLst>
          <pc:docMk/>
          <pc:sldMk cId="557908453" sldId="291"/>
        </pc:sldMkLst>
      </pc:sldChg>
    </pc:docChg>
  </pc:docChgLst>
  <pc:docChgLst>
    <pc:chgData name="Cristina Caldirola" userId="cb06114e-6366-4139-88b2-0704a089fcba" providerId="ADAL" clId="{44845E11-9336-43B8-9D59-D69AF236B073}"/>
    <pc:docChg chg="undo redo custSel addSld delSld modSld">
      <pc:chgData name="Cristina Caldirola" userId="cb06114e-6366-4139-88b2-0704a089fcba" providerId="ADAL" clId="{44845E11-9336-43B8-9D59-D69AF236B073}" dt="2025-11-06T16:25:48.762" v="1955" actId="2696"/>
      <pc:docMkLst>
        <pc:docMk/>
      </pc:docMkLst>
      <pc:sldChg chg="addSp delSp modSp mod">
        <pc:chgData name="Cristina Caldirola" userId="cb06114e-6366-4139-88b2-0704a089fcba" providerId="ADAL" clId="{44845E11-9336-43B8-9D59-D69AF236B073}" dt="2025-11-03T12:23:34.541" v="1166" actId="14100"/>
        <pc:sldMkLst>
          <pc:docMk/>
          <pc:sldMk cId="0" sldId="257"/>
        </pc:sldMkLst>
        <pc:spChg chg="mod">
          <ac:chgData name="Cristina Caldirola" userId="cb06114e-6366-4139-88b2-0704a089fcba" providerId="ADAL" clId="{44845E11-9336-43B8-9D59-D69AF236B073}" dt="2025-10-16T13:30:58.350" v="169" actId="5793"/>
          <ac:spMkLst>
            <pc:docMk/>
            <pc:sldMk cId="0" sldId="257"/>
            <ac:spMk id="5" creationId="{8257BA7E-D798-1EA3-CDC0-6F9DECED0355}"/>
          </ac:spMkLst>
        </pc:spChg>
        <pc:picChg chg="add mod">
          <ac:chgData name="Cristina Caldirola" userId="cb06114e-6366-4139-88b2-0704a089fcba" providerId="ADAL" clId="{44845E11-9336-43B8-9D59-D69AF236B073}" dt="2025-11-03T12:23:34.541" v="1166" actId="14100"/>
          <ac:picMkLst>
            <pc:docMk/>
            <pc:sldMk cId="0" sldId="257"/>
            <ac:picMk id="1026" creationId="{752A04C6-99E6-9E33-D7D4-215AB7647267}"/>
          </ac:picMkLst>
        </pc:picChg>
      </pc:sldChg>
      <pc:sldChg chg="addSp delSp modSp mod modClrScheme chgLayout">
        <pc:chgData name="Cristina Caldirola" userId="cb06114e-6366-4139-88b2-0704a089fcba" providerId="ADAL" clId="{44845E11-9336-43B8-9D59-D69AF236B073}" dt="2025-11-06T16:22:06.646" v="1892" actId="1035"/>
        <pc:sldMkLst>
          <pc:docMk/>
          <pc:sldMk cId="0" sldId="258"/>
        </pc:sldMkLst>
        <pc:spChg chg="mod ord">
          <ac:chgData name="Cristina Caldirola" userId="cb06114e-6366-4139-88b2-0704a089fcba" providerId="ADAL" clId="{44845E11-9336-43B8-9D59-D69AF236B073}" dt="2025-11-06T16:22:06.646" v="1892" actId="1035"/>
          <ac:spMkLst>
            <pc:docMk/>
            <pc:sldMk cId="0" sldId="258"/>
            <ac:spMk id="6" creationId="{63728FF8-8F52-C469-69A2-31CCF1958CE4}"/>
          </ac:spMkLst>
        </pc:spChg>
        <pc:spChg chg="mod ord">
          <ac:chgData name="Cristina Caldirola" userId="cb06114e-6366-4139-88b2-0704a089fcba" providerId="ADAL" clId="{44845E11-9336-43B8-9D59-D69AF236B073}" dt="2025-11-06T16:21:27.278" v="1865" actId="1076"/>
          <ac:spMkLst>
            <pc:docMk/>
            <pc:sldMk cId="0" sldId="258"/>
            <ac:spMk id="8" creationId="{06BC9EAC-1337-466E-8E4C-46EB3D5151A9}"/>
          </ac:spMkLst>
        </pc:spChg>
        <pc:picChg chg="add mod">
          <ac:chgData name="Cristina Caldirola" userId="cb06114e-6366-4139-88b2-0704a089fcba" providerId="ADAL" clId="{44845E11-9336-43B8-9D59-D69AF236B073}" dt="2025-11-06T16:21:44.682" v="1866" actId="1076"/>
          <ac:picMkLst>
            <pc:docMk/>
            <pc:sldMk cId="0" sldId="258"/>
            <ac:picMk id="2" creationId="{9A86242C-602E-70F9-AA5E-4AF944D06469}"/>
          </ac:picMkLst>
        </pc:picChg>
        <pc:picChg chg="add del mod">
          <ac:chgData name="Cristina Caldirola" userId="cb06114e-6366-4139-88b2-0704a089fcba" providerId="ADAL" clId="{44845E11-9336-43B8-9D59-D69AF236B073}" dt="2025-11-06T16:20:38.114" v="1854" actId="478"/>
          <ac:picMkLst>
            <pc:docMk/>
            <pc:sldMk cId="0" sldId="258"/>
            <ac:picMk id="3" creationId="{913A61C3-B042-AC2B-4663-4A9C81580B76}"/>
          </ac:picMkLst>
        </pc:picChg>
      </pc:sldChg>
      <pc:sldChg chg="addSp delSp modSp mod">
        <pc:chgData name="Cristina Caldirola" userId="cb06114e-6366-4139-88b2-0704a089fcba" providerId="ADAL" clId="{44845E11-9336-43B8-9D59-D69AF236B073}" dt="2025-11-03T12:58:21.369" v="1233" actId="14100"/>
        <pc:sldMkLst>
          <pc:docMk/>
          <pc:sldMk cId="0" sldId="259"/>
        </pc:sldMkLst>
        <pc:spChg chg="mod">
          <ac:chgData name="Cristina Caldirola" userId="cb06114e-6366-4139-88b2-0704a089fcba" providerId="ADAL" clId="{44845E11-9336-43B8-9D59-D69AF236B073}" dt="2025-11-03T12:58:21.369" v="1233" actId="14100"/>
          <ac:spMkLst>
            <pc:docMk/>
            <pc:sldMk cId="0" sldId="259"/>
            <ac:spMk id="3" creationId="{917EE069-9A50-7085-806F-3F083F4B0A91}"/>
          </ac:spMkLst>
        </pc:spChg>
        <pc:picChg chg="add mod">
          <ac:chgData name="Cristina Caldirola" userId="cb06114e-6366-4139-88b2-0704a089fcba" providerId="ADAL" clId="{44845E11-9336-43B8-9D59-D69AF236B073}" dt="2025-11-03T12:58:13.559" v="1231" actId="14100"/>
          <ac:picMkLst>
            <pc:docMk/>
            <pc:sldMk cId="0" sldId="259"/>
            <ac:picMk id="2" creationId="{CFE2FEB7-3526-11C0-869B-5FABFF8BD89D}"/>
          </ac:picMkLst>
        </pc:picChg>
      </pc:sldChg>
      <pc:sldChg chg="addSp delSp modSp mod">
        <pc:chgData name="Cristina Caldirola" userId="cb06114e-6366-4139-88b2-0704a089fcba" providerId="ADAL" clId="{44845E11-9336-43B8-9D59-D69AF236B073}" dt="2025-11-06T16:24:01.676" v="1933" actId="20577"/>
        <pc:sldMkLst>
          <pc:docMk/>
          <pc:sldMk cId="0" sldId="260"/>
        </pc:sldMkLst>
        <pc:spChg chg="add">
          <ac:chgData name="Cristina Caldirola" userId="cb06114e-6366-4139-88b2-0704a089fcba" providerId="ADAL" clId="{44845E11-9336-43B8-9D59-D69AF236B073}" dt="2025-11-03T12:55:52.739" v="1220"/>
          <ac:spMkLst>
            <pc:docMk/>
            <pc:sldMk cId="0" sldId="260"/>
            <ac:spMk id="2" creationId="{C91A1C33-1803-8334-9830-9D1F1EEDD17F}"/>
          </ac:spMkLst>
        </pc:spChg>
        <pc:spChg chg="mod">
          <ac:chgData name="Cristina Caldirola" userId="cb06114e-6366-4139-88b2-0704a089fcba" providerId="ADAL" clId="{44845E11-9336-43B8-9D59-D69AF236B073}" dt="2025-11-06T16:24:01.676" v="1933" actId="20577"/>
          <ac:spMkLst>
            <pc:docMk/>
            <pc:sldMk cId="0" sldId="260"/>
            <ac:spMk id="3" creationId="{1DD07556-D093-0907-B75A-68B05D2DDA59}"/>
          </ac:spMkLst>
        </pc:spChg>
        <pc:picChg chg="add mod">
          <ac:chgData name="Cristina Caldirola" userId="cb06114e-6366-4139-88b2-0704a089fcba" providerId="ADAL" clId="{44845E11-9336-43B8-9D59-D69AF236B073}" dt="2025-11-03T12:56:42.777" v="1227" actId="14100"/>
          <ac:picMkLst>
            <pc:docMk/>
            <pc:sldMk cId="0" sldId="260"/>
            <ac:picMk id="4" creationId="{258CFFBC-1EB3-06A4-5BC9-4470CCAAA31F}"/>
          </ac:picMkLst>
        </pc:picChg>
      </pc:sldChg>
      <pc:sldChg chg="addSp delSp modSp mod">
        <pc:chgData name="Cristina Caldirola" userId="cb06114e-6366-4139-88b2-0704a089fcba" providerId="ADAL" clId="{44845E11-9336-43B8-9D59-D69AF236B073}" dt="2025-11-06T11:03:45.137" v="1273" actId="20577"/>
        <pc:sldMkLst>
          <pc:docMk/>
          <pc:sldMk cId="816130011" sldId="269"/>
        </pc:sldMkLst>
        <pc:spChg chg="mod">
          <ac:chgData name="Cristina Caldirola" userId="cb06114e-6366-4139-88b2-0704a089fcba" providerId="ADAL" clId="{44845E11-9336-43B8-9D59-D69AF236B073}" dt="2025-11-06T11:03:45.137" v="1273" actId="20577"/>
          <ac:spMkLst>
            <pc:docMk/>
            <pc:sldMk cId="816130011" sldId="269"/>
            <ac:spMk id="5" creationId="{C79341AF-326D-9C84-18FB-F01EF0DCCA21}"/>
          </ac:spMkLst>
        </pc:spChg>
        <pc:picChg chg="add mod">
          <ac:chgData name="Cristina Caldirola" userId="cb06114e-6366-4139-88b2-0704a089fcba" providerId="ADAL" clId="{44845E11-9336-43B8-9D59-D69AF236B073}" dt="2025-10-16T13:48:18.892" v="454" actId="1076"/>
          <ac:picMkLst>
            <pc:docMk/>
            <pc:sldMk cId="816130011" sldId="269"/>
            <ac:picMk id="4" creationId="{5091B7E6-5212-7D4F-ECCC-B50D4946C415}"/>
          </ac:picMkLst>
        </pc:picChg>
        <pc:picChg chg="mod">
          <ac:chgData name="Cristina Caldirola" userId="cb06114e-6366-4139-88b2-0704a089fcba" providerId="ADAL" clId="{44845E11-9336-43B8-9D59-D69AF236B073}" dt="2025-11-06T11:00:30.858" v="1255" actId="1076"/>
          <ac:picMkLst>
            <pc:docMk/>
            <pc:sldMk cId="816130011" sldId="269"/>
            <ac:picMk id="6" creationId="{A7118488-D06F-9902-C29E-F3CBDA3DD04A}"/>
          </ac:picMkLst>
        </pc:picChg>
      </pc:sldChg>
      <pc:sldChg chg="addSp delSp modSp mod">
        <pc:chgData name="Cristina Caldirola" userId="cb06114e-6366-4139-88b2-0704a089fcba" providerId="ADAL" clId="{44845E11-9336-43B8-9D59-D69AF236B073}" dt="2025-11-03T12:37:29.082" v="1207" actId="20577"/>
        <pc:sldMkLst>
          <pc:docMk/>
          <pc:sldMk cId="557908453" sldId="291"/>
        </pc:sldMkLst>
        <pc:spChg chg="mod">
          <ac:chgData name="Cristina Caldirola" userId="cb06114e-6366-4139-88b2-0704a089fcba" providerId="ADAL" clId="{44845E11-9336-43B8-9D59-D69AF236B073}" dt="2025-11-03T12:37:29.082" v="1207" actId="20577"/>
          <ac:spMkLst>
            <pc:docMk/>
            <pc:sldMk cId="557908453" sldId="291"/>
            <ac:spMk id="2" creationId="{76A3A5C0-0C5A-2036-4CF2-FECF5633B883}"/>
          </ac:spMkLst>
        </pc:spChg>
        <pc:spChg chg="mod">
          <ac:chgData name="Cristina Caldirola" userId="cb06114e-6366-4139-88b2-0704a089fcba" providerId="ADAL" clId="{44845E11-9336-43B8-9D59-D69AF236B073}" dt="2025-10-16T13:56:10.487" v="493" actId="947"/>
          <ac:spMkLst>
            <pc:docMk/>
            <pc:sldMk cId="557908453" sldId="291"/>
            <ac:spMk id="3" creationId="{52C0346C-90D5-FA15-A87B-1FDE189C6499}"/>
          </ac:spMkLst>
        </pc:spChg>
        <pc:spChg chg="add">
          <ac:chgData name="Cristina Caldirola" userId="cb06114e-6366-4139-88b2-0704a089fcba" providerId="ADAL" clId="{44845E11-9336-43B8-9D59-D69AF236B073}" dt="2025-10-16T13:45:42.237" v="441"/>
          <ac:spMkLst>
            <pc:docMk/>
            <pc:sldMk cId="557908453" sldId="291"/>
            <ac:spMk id="7" creationId="{A4B1197B-4A3F-7BB3-DFD9-9D5C0AA30A3B}"/>
          </ac:spMkLst>
        </pc:spChg>
        <pc:spChg chg="add">
          <ac:chgData name="Cristina Caldirola" userId="cb06114e-6366-4139-88b2-0704a089fcba" providerId="ADAL" clId="{44845E11-9336-43B8-9D59-D69AF236B073}" dt="2025-10-16T13:49:15.994" v="456" actId="22"/>
          <ac:spMkLst>
            <pc:docMk/>
            <pc:sldMk cId="557908453" sldId="291"/>
            <ac:spMk id="9" creationId="{13BF494A-2E35-0CA3-C33A-9E7CF190D293}"/>
          </ac:spMkLst>
        </pc:spChg>
        <pc:spChg chg="add mod">
          <ac:chgData name="Cristina Caldirola" userId="cb06114e-6366-4139-88b2-0704a089fcba" providerId="ADAL" clId="{44845E11-9336-43B8-9D59-D69AF236B073}" dt="2025-10-16T13:53:55.644" v="481" actId="1076"/>
          <ac:spMkLst>
            <pc:docMk/>
            <pc:sldMk cId="557908453" sldId="291"/>
            <ac:spMk id="11" creationId="{2FF8A617-80B9-0E9F-73FA-B11FA72EAF7D}"/>
          </ac:spMkLst>
        </pc:spChg>
        <pc:picChg chg="add mod">
          <ac:chgData name="Cristina Caldirola" userId="cb06114e-6366-4139-88b2-0704a089fcba" providerId="ADAL" clId="{44845E11-9336-43B8-9D59-D69AF236B073}" dt="2025-10-16T13:51:38.029" v="463" actId="1076"/>
          <ac:picMkLst>
            <pc:docMk/>
            <pc:sldMk cId="557908453" sldId="291"/>
            <ac:picMk id="12" creationId="{6E9D2F26-65E4-A5C0-8646-6BF993188D22}"/>
          </ac:picMkLst>
        </pc:picChg>
      </pc:sldChg>
      <pc:sldChg chg="addSp delSp modSp mod">
        <pc:chgData name="Cristina Caldirola" userId="cb06114e-6366-4139-88b2-0704a089fcba" providerId="ADAL" clId="{44845E11-9336-43B8-9D59-D69AF236B073}" dt="2025-11-03T12:35:28.242" v="1195" actId="14100"/>
        <pc:sldMkLst>
          <pc:docMk/>
          <pc:sldMk cId="4046339978" sldId="292"/>
        </pc:sldMkLst>
        <pc:spChg chg="mod">
          <ac:chgData name="Cristina Caldirola" userId="cb06114e-6366-4139-88b2-0704a089fcba" providerId="ADAL" clId="{44845E11-9336-43B8-9D59-D69AF236B073}" dt="2025-11-03T12:35:28.242" v="1195" actId="14100"/>
          <ac:spMkLst>
            <pc:docMk/>
            <pc:sldMk cId="4046339978" sldId="292"/>
            <ac:spMk id="3" creationId="{88C82C91-B894-2A1B-9F39-98757058FAC3}"/>
          </ac:spMkLst>
        </pc:spChg>
        <pc:picChg chg="add mod">
          <ac:chgData name="Cristina Caldirola" userId="cb06114e-6366-4139-88b2-0704a089fcba" providerId="ADAL" clId="{44845E11-9336-43B8-9D59-D69AF236B073}" dt="2025-11-03T12:35:23.459" v="1194" actId="14100"/>
          <ac:picMkLst>
            <pc:docMk/>
            <pc:sldMk cId="4046339978" sldId="292"/>
            <ac:picMk id="2050" creationId="{D1487B16-6AF1-EB8D-01F4-2CB35C295735}"/>
          </ac:picMkLst>
        </pc:picChg>
      </pc:sldChg>
      <pc:sldChg chg="addSp delSp modSp mod">
        <pc:chgData name="Cristina Caldirola" userId="cb06114e-6366-4139-88b2-0704a089fcba" providerId="ADAL" clId="{44845E11-9336-43B8-9D59-D69AF236B073}" dt="2025-11-06T16:25:09.062" v="1954" actId="20577"/>
        <pc:sldMkLst>
          <pc:docMk/>
          <pc:sldMk cId="2555646628" sldId="293"/>
        </pc:sldMkLst>
        <pc:spChg chg="del mod">
          <ac:chgData name="Cristina Caldirola" userId="cb06114e-6366-4139-88b2-0704a089fcba" providerId="ADAL" clId="{44845E11-9336-43B8-9D59-D69AF236B073}" dt="2025-11-06T11:00:01.911" v="1254" actId="478"/>
          <ac:spMkLst>
            <pc:docMk/>
            <pc:sldMk cId="2555646628" sldId="293"/>
            <ac:spMk id="3" creationId="{308008F4-30FE-C203-5DB0-46B2ED51BBEB}"/>
          </ac:spMkLst>
        </pc:spChg>
        <pc:spChg chg="add mod">
          <ac:chgData name="Cristina Caldirola" userId="cb06114e-6366-4139-88b2-0704a089fcba" providerId="ADAL" clId="{44845E11-9336-43B8-9D59-D69AF236B073}" dt="2025-11-06T16:25:09.062" v="1954" actId="20577"/>
          <ac:spMkLst>
            <pc:docMk/>
            <pc:sldMk cId="2555646628" sldId="293"/>
            <ac:spMk id="4" creationId="{7EAF275A-C8E9-D52D-CD7E-FF303E934266}"/>
          </ac:spMkLst>
        </pc:spChg>
        <pc:spChg chg="add del mod">
          <ac:chgData name="Cristina Caldirola" userId="cb06114e-6366-4139-88b2-0704a089fcba" providerId="ADAL" clId="{44845E11-9336-43B8-9D59-D69AF236B073}" dt="2025-11-06T13:35:54.119" v="1406" actId="478"/>
          <ac:spMkLst>
            <pc:docMk/>
            <pc:sldMk cId="2555646628" sldId="293"/>
            <ac:spMk id="6" creationId="{65F383FB-7269-AE4B-130A-013556F6D9DB}"/>
          </ac:spMkLst>
        </pc:spChg>
        <pc:picChg chg="add mod">
          <ac:chgData name="Cristina Caldirola" userId="cb06114e-6366-4139-88b2-0704a089fcba" providerId="ADAL" clId="{44845E11-9336-43B8-9D59-D69AF236B073}" dt="2025-11-06T13:48:19.365" v="1760" actId="1076"/>
          <ac:picMkLst>
            <pc:docMk/>
            <pc:sldMk cId="2555646628" sldId="293"/>
            <ac:picMk id="1026" creationId="{BB7AA2CF-1C6E-24F4-BD6B-41A683C58C7D}"/>
          </ac:picMkLst>
        </pc:picChg>
        <pc:picChg chg="add del mod">
          <ac:chgData name="Cristina Caldirola" userId="cb06114e-6366-4139-88b2-0704a089fcba" providerId="ADAL" clId="{44845E11-9336-43B8-9D59-D69AF236B073}" dt="2025-11-06T11:04:55.749" v="1280" actId="21"/>
          <ac:picMkLst>
            <pc:docMk/>
            <pc:sldMk cId="2555646628" sldId="293"/>
            <ac:picMk id="3074" creationId="{0B93B389-A8CA-1F5F-D77E-0E154D1F3228}"/>
          </ac:picMkLst>
        </pc:picChg>
      </pc:sldChg>
      <pc:sldChg chg="modSp mod">
        <pc:chgData name="Cristina Caldirola" userId="cb06114e-6366-4139-88b2-0704a089fcba" providerId="ADAL" clId="{44845E11-9336-43B8-9D59-D69AF236B073}" dt="2025-11-03T12:37:50.390" v="1208" actId="108"/>
        <pc:sldMkLst>
          <pc:docMk/>
          <pc:sldMk cId="756747647" sldId="295"/>
        </pc:sldMkLst>
        <pc:spChg chg="mod">
          <ac:chgData name="Cristina Caldirola" userId="cb06114e-6366-4139-88b2-0704a089fcba" providerId="ADAL" clId="{44845E11-9336-43B8-9D59-D69AF236B073}" dt="2025-11-03T12:37:50.390" v="1208" actId="108"/>
          <ac:spMkLst>
            <pc:docMk/>
            <pc:sldMk cId="756747647" sldId="295"/>
            <ac:spMk id="6" creationId="{63728FF8-8F52-C469-69A2-31CCF1958CE4}"/>
          </ac:spMkLst>
        </pc:spChg>
      </pc:sldChg>
      <pc:sldChg chg="addSp delSp modSp">
        <pc:chgData name="Cristina Caldirola" userId="cb06114e-6366-4139-88b2-0704a089fcba" providerId="ADAL" clId="{44845E11-9336-43B8-9D59-D69AF236B073}" dt="2025-10-16T14:39:31.644" v="1042"/>
        <pc:sldMkLst>
          <pc:docMk/>
          <pc:sldMk cId="2806121081" sldId="297"/>
        </pc:sldMkLst>
        <pc:picChg chg="add mod">
          <ac:chgData name="Cristina Caldirola" userId="cb06114e-6366-4139-88b2-0704a089fcba" providerId="ADAL" clId="{44845E11-9336-43B8-9D59-D69AF236B073}" dt="2025-10-16T14:39:31.644" v="1042"/>
          <ac:picMkLst>
            <pc:docMk/>
            <pc:sldMk cId="2806121081" sldId="297"/>
            <ac:picMk id="4" creationId="{FF9EA4F9-C1EA-CD8B-A64E-EABA1FFFFCFD}"/>
          </ac:picMkLst>
        </pc:picChg>
      </pc:sldChg>
      <pc:sldChg chg="addSp delSp modSp mod">
        <pc:chgData name="Cristina Caldirola" userId="cb06114e-6366-4139-88b2-0704a089fcba" providerId="ADAL" clId="{44845E11-9336-43B8-9D59-D69AF236B073}" dt="2025-11-03T12:37:15.862" v="1205" actId="20577"/>
        <pc:sldMkLst>
          <pc:docMk/>
          <pc:sldMk cId="2961368713" sldId="305"/>
        </pc:sldMkLst>
        <pc:spChg chg="mod">
          <ac:chgData name="Cristina Caldirola" userId="cb06114e-6366-4139-88b2-0704a089fcba" providerId="ADAL" clId="{44845E11-9336-43B8-9D59-D69AF236B073}" dt="2025-11-03T12:37:15.862" v="1205" actId="20577"/>
          <ac:spMkLst>
            <pc:docMk/>
            <pc:sldMk cId="2961368713" sldId="305"/>
            <ac:spMk id="2" creationId="{CC80F6A5-6A9D-80BA-0E9E-479770F571B8}"/>
          </ac:spMkLst>
        </pc:spChg>
        <pc:graphicFrameChg chg="modGraphic">
          <ac:chgData name="Cristina Caldirola" userId="cb06114e-6366-4139-88b2-0704a089fcba" providerId="ADAL" clId="{44845E11-9336-43B8-9D59-D69AF236B073}" dt="2025-10-16T14:27:08.757" v="1031" actId="20577"/>
          <ac:graphicFrameMkLst>
            <pc:docMk/>
            <pc:sldMk cId="2961368713" sldId="305"/>
            <ac:graphicFrameMk id="6" creationId="{B3514374-4175-9403-6E33-3A2F455B913C}"/>
          </ac:graphicFrameMkLst>
        </pc:graphicFrameChg>
        <pc:picChg chg="add mod">
          <ac:chgData name="Cristina Caldirola" userId="cb06114e-6366-4139-88b2-0704a089fcba" providerId="ADAL" clId="{44845E11-9336-43B8-9D59-D69AF236B073}" dt="2025-10-16T14:43:06.237" v="1064" actId="1076"/>
          <ac:picMkLst>
            <pc:docMk/>
            <pc:sldMk cId="2961368713" sldId="305"/>
            <ac:picMk id="1026" creationId="{661E4270-1B99-3B38-8C66-89226FB61E4C}"/>
          </ac:picMkLst>
        </pc:picChg>
      </pc:sldChg>
      <pc:sldChg chg="delSp modSp add del mod">
        <pc:chgData name="Cristina Caldirola" userId="cb06114e-6366-4139-88b2-0704a089fcba" providerId="ADAL" clId="{44845E11-9336-43B8-9D59-D69AF236B073}" dt="2025-11-06T16:25:48.762" v="1955" actId="2696"/>
        <pc:sldMkLst>
          <pc:docMk/>
          <pc:sldMk cId="0" sldId="315"/>
        </pc:sldMkLst>
        <pc:spChg chg="mod">
          <ac:chgData name="Cristina Caldirola" userId="cb06114e-6366-4139-88b2-0704a089fcba" providerId="ADAL" clId="{44845E11-9336-43B8-9D59-D69AF236B073}" dt="2025-10-28T09:55:19.052" v="1067" actId="122"/>
          <ac:spMkLst>
            <pc:docMk/>
            <pc:sldMk cId="0" sldId="315"/>
            <ac:spMk id="5" creationId="{7751C210-A22D-5D51-EA22-8AD3036047AC}"/>
          </ac:spMkLst>
        </pc:spChg>
      </pc:sldChg>
      <pc:sldMasterChg chg="delSldLayout">
        <pc:chgData name="Cristina Caldirola" userId="cb06114e-6366-4139-88b2-0704a089fcba" providerId="ADAL" clId="{44845E11-9336-43B8-9D59-D69AF236B073}" dt="2025-11-06T16:25:48.762" v="1955" actId="2696"/>
        <pc:sldMasterMkLst>
          <pc:docMk/>
          <pc:sldMasterMk cId="3464350461" sldId="2147483689"/>
        </pc:sldMasterMkLst>
        <pc:sldLayoutChg chg="del">
          <pc:chgData name="Cristina Caldirola" userId="cb06114e-6366-4139-88b2-0704a089fcba" providerId="ADAL" clId="{44845E11-9336-43B8-9D59-D69AF236B073}" dt="2025-11-06T16:25:48.762" v="1955" actId="2696"/>
          <pc:sldLayoutMkLst>
            <pc:docMk/>
            <pc:sldMasterMk cId="3464350461" sldId="2147483689"/>
            <pc:sldLayoutMk cId="2946512001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86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24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10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72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01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38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6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99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38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1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82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3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lastrolabio.i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728FF8-8F52-C469-69A2-31CCF1958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05" y="573403"/>
            <a:ext cx="10756489" cy="4706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Chi usufruisce di un servizio sa che lo si può apprezzare solo ad esperienza conclusa mentre durante la fase di scelta bisogna più che altro fidarsi. Poiché la buona </a:t>
            </a:r>
            <a:r>
              <a:rPr lang="it-IT" sz="29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riuscita di </a:t>
            </a: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 servizio, come una Vacanza Studio dipende da numerosi fattori, talvolta anche imprevedibili, L’astrolabio non chiede una fiducia ad occhi chiusi, ma dichiara pubblicamente i principi ai quali tutta la sua organizzazione deve attenersi in ogni azione, quei valori per cui siamo apprezzati da più di quarant’anni: </a:t>
            </a:r>
          </a:p>
          <a:p>
            <a:pPr marL="0" indent="0">
              <a:buNone/>
            </a:pP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it-I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Trasparenza</a:t>
            </a: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operiamo affinché ogni promessa, fatta a famiglie, studenti e Capigruppo, sia chiara, comprensibile e venga mantenuta. </a:t>
            </a:r>
          </a:p>
          <a:p>
            <a:pPr marL="0" indent="0">
              <a:buNone/>
            </a:pP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it-I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Cooperazione</a:t>
            </a: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ci adoperiamo con ogni mezzo perché l’esperienza del singolo ragazzo sia proficua e trascorra serena. I nostri storici Capigruppo, gli </a:t>
            </a:r>
            <a:r>
              <a:rPr lang="it-IT" sz="2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Italian</a:t>
            </a: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Coordinators</a:t>
            </a: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 l’esperto Staff delle scuole in loco, sono deputati ad essere sempre presenti per garantire la perfetta riuscita della Vacanza Studio. </a:t>
            </a:r>
          </a:p>
          <a:p>
            <a:pPr marL="0" indent="0">
              <a:buNone/>
            </a:pP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it-I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Sicurezza</a:t>
            </a: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ci impegniamo a garantire un’esperienza di viaggio tranquilla, priva di rischi prevedibili, supportando Capigruppo e studenti nella gestione e risoluzione degli eventuali imprevisti. </a:t>
            </a:r>
          </a:p>
          <a:p>
            <a:pPr marL="0" indent="0">
              <a:buNone/>
            </a:pP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• </a:t>
            </a:r>
            <a:r>
              <a:rPr lang="it-I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Cultura</a:t>
            </a:r>
            <a:r>
              <a:rPr lang="it-IT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proponiamo corsi riconosciuti, perché da sempre diamo la massima importanza alla didattica e alla preparazione culturale e linguistica dei Docenti.</a:t>
            </a:r>
            <a:endParaRPr lang="it-IT" dirty="0">
              <a:solidFill>
                <a:srgbClr val="4A4E57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1A84C8-FCE7-2351-D970-7642DC455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10487" y="3845617"/>
            <a:ext cx="1219321" cy="38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76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DCAA2-96AC-DAF7-2D9E-25BEC0121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80F6A5-6A9D-80BA-0E9E-479770F5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9" y="732918"/>
            <a:ext cx="10616381" cy="784135"/>
          </a:xfrm>
        </p:spPr>
        <p:txBody>
          <a:bodyPr>
            <a:no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MADRID - CARLOS V EDUCATION 2026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6E8D5F-DD7C-5E6A-A860-8FD375AA7919}"/>
              </a:ext>
            </a:extLst>
          </p:cNvPr>
          <p:cNvSpPr txBox="1"/>
          <p:nvPr/>
        </p:nvSpPr>
        <p:spPr>
          <a:xfrm>
            <a:off x="5613769" y="1939734"/>
            <a:ext cx="26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QUOTA BASE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04AD35-402E-1475-2C7F-33A7310FE3C2}"/>
              </a:ext>
            </a:extLst>
          </p:cNvPr>
          <p:cNvSpPr txBox="1"/>
          <p:nvPr/>
        </p:nvSpPr>
        <p:spPr>
          <a:xfrm>
            <a:off x="5613769" y="3190758"/>
            <a:ext cx="375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SUPPLEMENTO OBBLIGATORIO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25910A-F54F-F6B9-DEB0-7D43B6098AF3}"/>
              </a:ext>
            </a:extLst>
          </p:cNvPr>
          <p:cNvSpPr txBox="1"/>
          <p:nvPr/>
        </p:nvSpPr>
        <p:spPr>
          <a:xfrm>
            <a:off x="5656527" y="4157925"/>
            <a:ext cx="375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SUPPLEMENTI FACOLTATIVI 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CF66A99F-768C-24D8-E3CC-7F8F4080D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69953"/>
              </p:ext>
            </p:extLst>
          </p:nvPr>
        </p:nvGraphicFramePr>
        <p:xfrm>
          <a:off x="5732028" y="3580328"/>
          <a:ext cx="5406820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8926">
                  <a:extLst>
                    <a:ext uri="{9D8B030D-6E8A-4147-A177-3AD203B41FA5}">
                      <a16:colId xmlns:a16="http://schemas.microsoft.com/office/drawing/2014/main" val="1005116334"/>
                    </a:ext>
                  </a:extLst>
                </a:gridCol>
                <a:gridCol w="1197894">
                  <a:extLst>
                    <a:ext uri="{9D8B030D-6E8A-4147-A177-3AD203B41FA5}">
                      <a16:colId xmlns:a16="http://schemas.microsoft.com/office/drawing/2014/main" val="2304875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PACCHETTO “</a:t>
                      </a:r>
                      <a:r>
                        <a:rPr lang="it-IT" sz="1600" kern="12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All</a:t>
                      </a:r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Inclusive – ZERO SORPRESE! 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€ 800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600759"/>
                  </a:ext>
                </a:extLst>
              </a:tr>
            </a:tbl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B3514374-4175-9403-6E33-3A2F455B9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072807"/>
              </p:ext>
            </p:extLst>
          </p:nvPr>
        </p:nvGraphicFramePr>
        <p:xfrm>
          <a:off x="5732028" y="2408750"/>
          <a:ext cx="54068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5370">
                  <a:extLst>
                    <a:ext uri="{9D8B030D-6E8A-4147-A177-3AD203B41FA5}">
                      <a16:colId xmlns:a16="http://schemas.microsoft.com/office/drawing/2014/main" val="432961037"/>
                    </a:ext>
                  </a:extLst>
                </a:gridCol>
                <a:gridCol w="1231450">
                  <a:extLst>
                    <a:ext uri="{9D8B030D-6E8A-4147-A177-3AD203B41FA5}">
                      <a16:colId xmlns:a16="http://schemas.microsoft.com/office/drawing/2014/main" val="2306249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PACCHETTO 14 NOTTI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€ 2.600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43664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AD6430D-3FF6-17F2-6296-4B97860FD3BE}"/>
              </a:ext>
            </a:extLst>
          </p:cNvPr>
          <p:cNvGraphicFramePr>
            <a:graphicFrameLocks noGrp="1"/>
          </p:cNvGraphicFramePr>
          <p:nvPr/>
        </p:nvGraphicFramePr>
        <p:xfrm>
          <a:off x="5732028" y="4569900"/>
          <a:ext cx="5435601" cy="784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6173">
                  <a:extLst>
                    <a:ext uri="{9D8B030D-6E8A-4147-A177-3AD203B41FA5}">
                      <a16:colId xmlns:a16="http://schemas.microsoft.com/office/drawing/2014/main" val="2311784569"/>
                    </a:ext>
                  </a:extLst>
                </a:gridCol>
                <a:gridCol w="1239428">
                  <a:extLst>
                    <a:ext uri="{9D8B030D-6E8A-4147-A177-3AD203B41FA5}">
                      <a16:colId xmlns:a16="http://schemas.microsoft.com/office/drawing/2014/main" val="2353645352"/>
                    </a:ext>
                  </a:extLst>
                </a:gridCol>
              </a:tblGrid>
              <a:tr h="338734">
                <a:tc>
                  <a:txBody>
                    <a:bodyPr/>
                    <a:lstStyle/>
                    <a:p>
                      <a:r>
                        <a:rPr lang="it-IT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GARANZIA NO RISK </a:t>
                      </a:r>
                      <a:r>
                        <a:rPr lang="it-IT" sz="120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(dopo 1 novembre)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€ 200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480682"/>
                  </a:ext>
                </a:extLst>
              </a:tr>
              <a:tr h="418375">
                <a:tc>
                  <a:txBody>
                    <a:bodyPr/>
                    <a:lstStyle/>
                    <a:p>
                      <a:r>
                        <a:rPr lang="it-IT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ASSICURAZIONE INTEGRATIVA </a:t>
                      </a:r>
                      <a:r>
                        <a:rPr lang="it-IT" sz="120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(dopo 1 novembre)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€ 120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104"/>
                  </a:ext>
                </a:extLst>
              </a:tr>
            </a:tbl>
          </a:graphicData>
        </a:graphic>
      </p:graphicFrame>
      <p:pic>
        <p:nvPicPr>
          <p:cNvPr id="1026" name="Picture 2" descr="Corso di spagnolo a Madrid">
            <a:extLst>
              <a:ext uri="{FF2B5EF4-FFF2-40B4-BE49-F238E27FC236}">
                <a16:creationId xmlns:a16="http://schemas.microsoft.com/office/drawing/2014/main" id="{661E4270-1B99-3B38-8C66-89226FB6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2325745"/>
            <a:ext cx="4946240" cy="31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6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B7D4F-6591-0EB9-F931-3BDDD908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CBDE7-C33A-9B85-623E-9577E45D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90"/>
            <a:ext cx="10515600" cy="1325563"/>
          </a:xfrm>
        </p:spPr>
        <p:txBody>
          <a:bodyPr>
            <a:noAutofit/>
          </a:bodyPr>
          <a:lstStyle/>
          <a:p>
            <a:r>
              <a:rPr lang="it-IT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ISCRIVERSI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20F6D7-52E5-EA94-581A-0F3C4F06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018" y="1966452"/>
            <a:ext cx="7344698" cy="40803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ISCRIVITI SUBITO</a:t>
            </a:r>
          </a:p>
          <a:p>
            <a:pPr marL="0" indent="0" algn="ctr">
              <a:buNone/>
            </a:pPr>
            <a:endParaRPr lang="it-IT" sz="2800" b="1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r>
              <a:rPr lang="it-IT" sz="2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Compila con precisione e in tutte le sue parti la Domanda d’Iscrizione online, che troverai nel nostro sito </a:t>
            </a:r>
            <a:r>
              <a:rPr lang="it-IT" sz="2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www.lastrolabio.it</a:t>
            </a:r>
            <a:r>
              <a:rPr lang="it-IT" sz="2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cliccando nella home page la sezione “PRENOTA”. </a:t>
            </a:r>
          </a:p>
          <a:p>
            <a:pPr marL="0" indent="0" algn="l">
              <a:buNone/>
            </a:pPr>
            <a:r>
              <a:rPr lang="it-IT" sz="20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Per finalizzare l’iscrizione di una Vacanza Studio, versa il relativo acconto, al quale dovrai sommare gli importi degli eventuali Supplementi Facoltativi richiesti in fase di prenotazione. </a:t>
            </a:r>
            <a:endParaRPr lang="it-IT" sz="2000">
              <a:solidFill>
                <a:srgbClr val="4A4E57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9EA4F9-C1EA-CD8B-A64E-EABA1FFF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0" y="2153265"/>
            <a:ext cx="3517490" cy="35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21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ED935-E9E3-CAB5-5D37-44AE360D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8BA036-BBF2-D9A9-6D5E-230E3B5D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90"/>
            <a:ext cx="10515600" cy="1325563"/>
          </a:xfrm>
        </p:spPr>
        <p:txBody>
          <a:bodyPr>
            <a:noAutofit/>
          </a:bodyPr>
          <a:lstStyle/>
          <a:p>
            <a:r>
              <a:rPr lang="it-IT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OFFERTE SPECIALI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0C5923-93CE-A301-00F5-01E41C19A19B}"/>
              </a:ext>
            </a:extLst>
          </p:cNvPr>
          <p:cNvSpPr txBox="1"/>
          <p:nvPr/>
        </p:nvSpPr>
        <p:spPr>
          <a:xfrm>
            <a:off x="930378" y="2362886"/>
            <a:ext cx="10331244" cy="3461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🎉</a:t>
            </a: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EARLY BOOKING</a:t>
            </a:r>
            <a:r>
              <a:rPr lang="it-IT" sz="2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🎉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 25 settembre al 31 ottobre 2025</a:t>
            </a:r>
            <a:b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Vantaggi esclusivi per chi prenota in questa fase, per un valore totale di €600: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💸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Sconto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€100 sulla quota di partecipazione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🌍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Assicurazione Integrativa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(valore € 120) –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omaggio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🛡️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Garanzia No Risk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(valore di € 200) – 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omaggio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🇬🇧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Corso online di inglese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it-I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Joe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English (valore € 130) –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omaggio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🔄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Cambio corso/destinazione/data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(valore € 50) –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gratuito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comunicato entro il 31/03/2026</a:t>
            </a:r>
          </a:p>
        </p:txBody>
      </p:sp>
    </p:spTree>
    <p:extLst>
      <p:ext uri="{BB962C8B-B14F-4D97-AF65-F5344CB8AC3E}">
        <p14:creationId xmlns:p14="http://schemas.microsoft.com/office/powerpoint/2010/main" val="3039327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B3EE4-BC3F-845C-DD87-4418772D0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ED2BE-E761-1581-7B19-173F498B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90"/>
            <a:ext cx="10515600" cy="1325563"/>
          </a:xfrm>
        </p:spPr>
        <p:txBody>
          <a:bodyPr>
            <a:noAutofit/>
          </a:bodyPr>
          <a:lstStyle/>
          <a:p>
            <a:r>
              <a:rPr lang="it-IT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OFFERTE SPECIALI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1D4D01-BF01-0D50-CED1-E53F7028F833}"/>
              </a:ext>
            </a:extLst>
          </p:cNvPr>
          <p:cNvSpPr txBox="1"/>
          <p:nvPr/>
        </p:nvSpPr>
        <p:spPr>
          <a:xfrm>
            <a:off x="838200" y="2586580"/>
            <a:ext cx="10183761" cy="246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⭐</a:t>
            </a: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PRIMA OFFERTA SPECIALE</a:t>
            </a:r>
            <a:r>
              <a:rPr lang="it-IT" sz="2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⭐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 1° novembre al 23 dicembre 2025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Vantaggi esclusivi per chi prenota in questa fase, per un valore totale di €230: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💸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Sconto 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€50 sulla quota di partecipazione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🇬🇧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Corso online di inglese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it-I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Joe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English (valore €130) –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omaggio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🔄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Cambio corso/destinazione/data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(valore €50) –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gratuito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comunicato entro il 31/03/2026</a:t>
            </a:r>
          </a:p>
        </p:txBody>
      </p:sp>
    </p:spTree>
    <p:extLst>
      <p:ext uri="{BB962C8B-B14F-4D97-AF65-F5344CB8AC3E}">
        <p14:creationId xmlns:p14="http://schemas.microsoft.com/office/powerpoint/2010/main" val="11912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4D081-9BA6-A088-73FF-7F38F07C2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2EECC-5597-A684-2ECE-1C68F1CD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90"/>
            <a:ext cx="10515600" cy="1325563"/>
          </a:xfrm>
        </p:spPr>
        <p:txBody>
          <a:bodyPr>
            <a:noAutofit/>
          </a:bodyPr>
          <a:lstStyle/>
          <a:p>
            <a:r>
              <a:rPr lang="it-IT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OFFERTE SPECIALI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5D39FA-91D7-A4A6-EC1B-C7CE6DFEF893}"/>
              </a:ext>
            </a:extLst>
          </p:cNvPr>
          <p:cNvSpPr txBox="1"/>
          <p:nvPr/>
        </p:nvSpPr>
        <p:spPr>
          <a:xfrm>
            <a:off x="1032387" y="2783225"/>
            <a:ext cx="10048568" cy="2070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🌟</a:t>
            </a:r>
            <a:r>
              <a:rPr lang="it-IT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SECONDA OFFERTA SPECIALE</a:t>
            </a:r>
            <a:r>
              <a:rPr lang="it-IT" sz="2400" b="1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 🌟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 24 dicembre 2025 al 28 febbraio 2026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Vantaggi esclusivi per chi prenota in questa fase, per un valore totale di €180: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🇬🇧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Corso online di inglese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it-IT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Joe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English (valore €130) –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omaggio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🔄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Cambio corso/destinazione/data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(valore €50) – </a:t>
            </a: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gratuito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comunicato entro il 31/03/2026</a:t>
            </a:r>
          </a:p>
        </p:txBody>
      </p:sp>
    </p:spTree>
    <p:extLst>
      <p:ext uri="{BB962C8B-B14F-4D97-AF65-F5344CB8AC3E}">
        <p14:creationId xmlns:p14="http://schemas.microsoft.com/office/powerpoint/2010/main" val="4173841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10"/>
          <p:cNvSpPr/>
          <p:nvPr/>
        </p:nvSpPr>
        <p:spPr>
          <a:xfrm>
            <a:off x="0" y="0"/>
            <a:ext cx="5614877" cy="6858000"/>
          </a:xfrm>
          <a:prstGeom prst="rect">
            <a:avLst/>
          </a:prstGeom>
          <a:gradFill>
            <a:gsLst>
              <a:gs pos="0">
                <a:schemeClr val="accent1"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rgbClr val="AFABAB"/>
              </a:gs>
              <a:gs pos="100000">
                <a:srgbClr val="AFABAB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Freeform 62"/>
          <p:cNvSpPr/>
          <p:nvPr/>
        </p:nvSpPr>
        <p:spPr>
          <a:xfrm>
            <a:off x="-1" y="738618"/>
            <a:ext cx="5000440" cy="5400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35" y="0"/>
                </a:moveTo>
                <a:cubicBezTo>
                  <a:pt x="16377" y="0"/>
                  <a:pt x="21600" y="4835"/>
                  <a:pt x="21600" y="10800"/>
                </a:cubicBezTo>
                <a:cubicBezTo>
                  <a:pt x="21600" y="16765"/>
                  <a:pt x="16377" y="21600"/>
                  <a:pt x="9935" y="21600"/>
                </a:cubicBezTo>
                <a:cubicBezTo>
                  <a:pt x="5908" y="21600"/>
                  <a:pt x="2358" y="19711"/>
                  <a:pt x="262" y="16838"/>
                </a:cubicBezTo>
                <a:lnTo>
                  <a:pt x="0" y="16439"/>
                </a:lnTo>
                <a:lnTo>
                  <a:pt x="0" y="5161"/>
                </a:lnTo>
                <a:lnTo>
                  <a:pt x="262" y="4762"/>
                </a:lnTo>
                <a:cubicBezTo>
                  <a:pt x="2358" y="1889"/>
                  <a:pt x="5908" y="0"/>
                  <a:pt x="993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CasellaDiTesto 6"/>
          <p:cNvSpPr txBox="1"/>
          <p:nvPr/>
        </p:nvSpPr>
        <p:spPr>
          <a:xfrm>
            <a:off x="6141718" y="1466284"/>
            <a:ext cx="5057224" cy="3823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7200" b="1">
                <a:solidFill>
                  <a:srgbClr val="00B05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BUON VIAGGIO!</a:t>
            </a:r>
          </a:p>
        </p:txBody>
      </p:sp>
      <p:pic>
        <p:nvPicPr>
          <p:cNvPr id="239" name="Immagine 5" descr="Immagine 5"/>
          <p:cNvPicPr>
            <a:picLocks noChangeAspect="1"/>
          </p:cNvPicPr>
          <p:nvPr/>
        </p:nvPicPr>
        <p:blipFill>
          <a:blip r:embed="rId3"/>
          <a:srcRect l="21442" t="7013" r="6924"/>
          <a:stretch>
            <a:fillRect/>
          </a:stretch>
        </p:blipFill>
        <p:spPr>
          <a:xfrm flipH="1">
            <a:off x="9857" y="853625"/>
            <a:ext cx="4943125" cy="5150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1" h="20248" extrusionOk="0">
                <a:moveTo>
                  <a:pt x="10961" y="4"/>
                </a:moveTo>
                <a:cubicBezTo>
                  <a:pt x="7720" y="81"/>
                  <a:pt x="4541" y="1413"/>
                  <a:pt x="2388" y="3890"/>
                </a:cubicBezTo>
                <a:cubicBezTo>
                  <a:pt x="-1439" y="8295"/>
                  <a:pt x="-573" y="14657"/>
                  <a:pt x="4322" y="18101"/>
                </a:cubicBezTo>
                <a:cubicBezTo>
                  <a:pt x="9218" y="21544"/>
                  <a:pt x="16289" y="20764"/>
                  <a:pt x="20116" y="16359"/>
                </a:cubicBezTo>
                <a:lnTo>
                  <a:pt x="20161" y="3940"/>
                </a:lnTo>
                <a:cubicBezTo>
                  <a:pt x="19587" y="3271"/>
                  <a:pt x="18922" y="2670"/>
                  <a:pt x="18181" y="2149"/>
                </a:cubicBezTo>
                <a:cubicBezTo>
                  <a:pt x="16040" y="643"/>
                  <a:pt x="13481" y="-56"/>
                  <a:pt x="10961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5CE2461-0608-4724-A3FC-6E158B8CC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36" y="210497"/>
            <a:ext cx="4237181" cy="16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3A5C0-0C5A-2036-4CF2-FECF5633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658761"/>
            <a:ext cx="10881852" cy="858292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MADRID - CARLOS V EDUCATION 2026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C0346C-90D5-FA15-A87B-1FDE189C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317" y="1927122"/>
            <a:ext cx="4639664" cy="4357415"/>
          </a:xfrm>
        </p:spPr>
        <p:txBody>
          <a:bodyPr>
            <a:normAutofit fontScale="25000" lnSpcReduction="20000"/>
          </a:bodyPr>
          <a:lstStyle/>
          <a:p>
            <a:endParaRPr lang="it-IT" b="1" dirty="0"/>
          </a:p>
          <a:p>
            <a:endParaRPr lang="it-IT" sz="2200" b="1" dirty="0">
              <a:solidFill>
                <a:srgbClr val="4A4E57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2200" b="1" dirty="0">
              <a:solidFill>
                <a:srgbClr val="4A4E57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8000" b="1" dirty="0">
                <a:solidFill>
                  <a:srgbClr val="4A4E5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Madrid </a:t>
            </a:r>
            <a:r>
              <a:rPr lang="it-IT" sz="8000" dirty="0">
                <a:solidFill>
                  <a:srgbClr val="4A4E5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è </a:t>
            </a:r>
            <a:r>
              <a:rPr lang="it-IT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vivace capitale della Spagna, conosciuta per la sua ricca offerta culturale, la gastronomia, l’arte e la vita notturna. </a:t>
            </a:r>
          </a:p>
          <a:p>
            <a:r>
              <a:rPr lang="it-IT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Ospita musei di fama mondiale come il Prado e il Reina </a:t>
            </a:r>
            <a:r>
              <a:rPr lang="it-IT" sz="8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Sofía</a:t>
            </a:r>
            <a:r>
              <a:rPr lang="it-IT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ma anche caratteristici quartieri storici come La Latina e </a:t>
            </a:r>
            <a:r>
              <a:rPr lang="it-IT" sz="8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Malasaña</a:t>
            </a:r>
            <a:r>
              <a:rPr lang="it-IT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eleganti piazze come </a:t>
            </a:r>
            <a:r>
              <a:rPr lang="it-IT" sz="8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Puerta</a:t>
            </a:r>
            <a:r>
              <a:rPr lang="it-IT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del Sol e </a:t>
            </a:r>
            <a:r>
              <a:rPr lang="it-IT" sz="8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Plaza</a:t>
            </a:r>
            <a:r>
              <a:rPr lang="it-IT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Mayor, mercati tradizionali. e ampi parchi.</a:t>
            </a:r>
          </a:p>
          <a:p>
            <a:r>
              <a:rPr lang="it-IT" sz="8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E’ la meta ideale per chi cerca arte, storia, divertimento e autenticità in un’unica città ed unisce storia e modernità con un’energia unica</a:t>
            </a:r>
            <a:r>
              <a:rPr lang="it-IT" sz="8000" dirty="0">
                <a:solidFill>
                  <a:srgbClr val="4A4E5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it-IT" dirty="0"/>
          </a:p>
          <a:p>
            <a:pPr marL="0" indent="0" algn="l">
              <a:buNone/>
            </a:pPr>
            <a:r>
              <a:rPr lang="it-IT" sz="2000" i="0" dirty="0">
                <a:solidFill>
                  <a:srgbClr val="4A4E57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it-IT" sz="2000" dirty="0">
                <a:solidFill>
                  <a:srgbClr val="4A4E5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it-I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AutoShape 4" descr="Corso di spagnolo a Madrid">
            <a:extLst>
              <a:ext uri="{FF2B5EF4-FFF2-40B4-BE49-F238E27FC236}">
                <a16:creationId xmlns:a16="http://schemas.microsoft.com/office/drawing/2014/main" id="{A4B1197B-4A3F-7BB3-DFD9-9D5C0AA30A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BF494A-2E35-0CA3-C33A-9E7CF190D293}"/>
              </a:ext>
            </a:extLst>
          </p:cNvPr>
          <p:cNvSpPr txBox="1"/>
          <p:nvPr/>
        </p:nvSpPr>
        <p:spPr>
          <a:xfrm>
            <a:off x="3048000" y="31082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F8A617-80B9-0E9F-73FA-B11FA72EAF7D}"/>
              </a:ext>
            </a:extLst>
          </p:cNvPr>
          <p:cNvSpPr txBox="1"/>
          <p:nvPr/>
        </p:nvSpPr>
        <p:spPr>
          <a:xfrm>
            <a:off x="3754627" y="31082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dirty="0"/>
            </a:br>
            <a:endParaRPr lang="it-IT" dirty="0"/>
          </a:p>
        </p:txBody>
      </p:sp>
      <p:pic>
        <p:nvPicPr>
          <p:cNvPr id="12" name="Immagine 11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6E9D2F26-65E4-A5C0-8646-6BF993188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5" t="55781" r="57169" b="11875"/>
          <a:stretch>
            <a:fillRect/>
          </a:stretch>
        </p:blipFill>
        <p:spPr bwMode="auto">
          <a:xfrm>
            <a:off x="567577" y="2402839"/>
            <a:ext cx="5528423" cy="3632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7908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728FF8-8F52-C469-69A2-31CCF1958C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1445" y="685336"/>
            <a:ext cx="3234813" cy="5150586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SCUOLA:</a:t>
            </a:r>
          </a:p>
          <a:p>
            <a:pPr marL="0" indent="0">
              <a:buNone/>
            </a:pP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nostra scuola, la </a:t>
            </a:r>
            <a:r>
              <a:rPr lang="it-I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Carlos V </a:t>
            </a:r>
            <a:r>
              <a:rPr lang="it-IT" sz="20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si trova nella zona di </a:t>
            </a:r>
            <a:r>
              <a:rPr lang="it-I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Moncloa.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E’ dotata di aule moderne e di tutti i mezzi tecnici e audiovisivi necessari per garantire un insegnamento linguistico di qualità</a:t>
            </a:r>
            <a:endParaRPr lang="it-IT" dirty="0"/>
          </a:p>
        </p:txBody>
      </p:sp>
      <p:pic>
        <p:nvPicPr>
          <p:cNvPr id="2" name="Immagine 1" descr="Immagine che contiene testo, mapp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9A86242C-602E-70F9-AA5E-4AF944D06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9" t="42089" r="31770" b="21188"/>
          <a:stretch>
            <a:fillRect/>
          </a:stretch>
        </p:blipFill>
        <p:spPr bwMode="auto">
          <a:xfrm>
            <a:off x="3842330" y="1689732"/>
            <a:ext cx="8019449" cy="3180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06BC9EAC-1337-466E-8E4C-46EB3D5151A9}"/>
              </a:ext>
            </a:extLst>
          </p:cNvPr>
          <p:cNvSpPr/>
          <p:nvPr/>
        </p:nvSpPr>
        <p:spPr>
          <a:xfrm rot="3778506">
            <a:off x="8174246" y="24916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14"/>
          <p:cNvSpPr txBox="1"/>
          <p:nvPr/>
        </p:nvSpPr>
        <p:spPr>
          <a:xfrm>
            <a:off x="331585" y="496038"/>
            <a:ext cx="624554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it-IT" sz="2200">
              <a:solidFill>
                <a:srgbClr val="4A4E57"/>
              </a:solidFill>
              <a:latin typeface="Calibri Light" panose="020F0302020204030204" pitchFamily="34" charset="0"/>
              <a:ea typeface="Microsoft JhengHei UI Light" panose="020B0304030504040204" pitchFamily="34" charset="-120"/>
            </a:endParaRPr>
          </a:p>
          <a:p>
            <a:pPr defTabSz="457200">
              <a:defRPr sz="3600" b="1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it-IT" sz="2800" b="1" kern="120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					</a:t>
            </a:r>
          </a:p>
          <a:p>
            <a:pPr defTabSz="457200">
              <a:defRPr sz="3600" b="1">
                <a:solidFill>
                  <a:srgbClr val="00990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sz="3000" b="1" kern="1200">
              <a:solidFill>
                <a:srgbClr val="0070C0"/>
              </a:solidFill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B53698A-0CD3-C634-FAED-351C3B6D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257BA7E-D798-1EA3-CDC0-6F9DECED0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01561"/>
            <a:ext cx="4454012" cy="4560735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ETÀ:</a:t>
            </a:r>
            <a:br>
              <a:rPr lang="it-IT" sz="24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13 – 18 anni</a:t>
            </a:r>
          </a:p>
          <a:p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SISTEMAZIONE:</a:t>
            </a:r>
            <a:b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Residenza</a:t>
            </a:r>
            <a:endParaRPr lang="it-I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DATE DI PARTENZA:</a:t>
            </a:r>
            <a:b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3 – 17 luglio 2026</a:t>
            </a:r>
          </a:p>
          <a:p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DURATA:</a:t>
            </a:r>
            <a:b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15 giorni/14 notti</a:t>
            </a:r>
            <a:b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4CCD13F-CC71-18EB-DBED-101F9F818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4" y="5262296"/>
            <a:ext cx="3580158" cy="689515"/>
          </a:xfrm>
        </p:spPr>
        <p:txBody>
          <a:bodyPr>
            <a:normAutofit/>
          </a:bodyPr>
          <a:lstStyle/>
          <a:p>
            <a:r>
              <a:rPr lang="it-IT" sz="10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2A04C6-99E6-9E33-D7D4-215AB764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15" y="906190"/>
            <a:ext cx="5707508" cy="38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D07556-D093-0907-B75A-68B05D2DD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2" y="707924"/>
            <a:ext cx="4454013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SISTEMAZIONE E TRATTAMENTO:</a:t>
            </a:r>
            <a:endParaRPr lang="it-IT" sz="38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sistemazione prevede </a:t>
            </a:r>
            <a:r>
              <a:rPr lang="it-IT" sz="2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camere singole con bagno privato, </a:t>
            </a:r>
            <a:r>
              <a:rPr lang="it-IT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all’interno di una residenza a breve distanza a piedi dalla scuola.</a:t>
            </a:r>
          </a:p>
          <a:p>
            <a:r>
              <a:rPr lang="it-IT" sz="2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Trattamento di pensione completa</a:t>
            </a:r>
            <a:r>
              <a:rPr lang="it-IT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con colazione e cena in residenza e pranzo a scuola. </a:t>
            </a:r>
            <a:r>
              <a:rPr lang="it-IT" sz="22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Packed</a:t>
            </a:r>
            <a:r>
              <a:rPr lang="it-IT" sz="2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lunches durante le gite di un’intera giornata incluse nel programma.</a:t>
            </a:r>
          </a:p>
        </p:txBody>
      </p:sp>
      <p:sp>
        <p:nvSpPr>
          <p:cNvPr id="2" name="AutoShape 2" descr="Tendenze 2025">
            <a:extLst>
              <a:ext uri="{FF2B5EF4-FFF2-40B4-BE49-F238E27FC236}">
                <a16:creationId xmlns:a16="http://schemas.microsoft.com/office/drawing/2014/main" id="{C91A1C33-1803-8334-9830-9D1F1EEDD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 descr="Immagine che contiene vestiti, testo, Viso umano, sorriso&#10;&#10;Il contenuto generato dall'IA potrebbe non essere corretto.">
            <a:extLst>
              <a:ext uri="{FF2B5EF4-FFF2-40B4-BE49-F238E27FC236}">
                <a16:creationId xmlns:a16="http://schemas.microsoft.com/office/drawing/2014/main" id="{258CFFBC-1EB3-06A4-5BC9-4470CCAAA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27" t="19686" r="7242" b="3718"/>
          <a:stretch>
            <a:fillRect/>
          </a:stretch>
        </p:blipFill>
        <p:spPr bwMode="auto">
          <a:xfrm>
            <a:off x="6594493" y="1000677"/>
            <a:ext cx="4648624" cy="3364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7EE069-9A50-7085-806F-3F083F4B0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012723"/>
            <a:ext cx="5279921" cy="374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DIDATTICA:</a:t>
            </a:r>
            <a:b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2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SCUOLA: </a:t>
            </a:r>
            <a:r>
              <a:rPr lang="it-IT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Carlos V </a:t>
            </a:r>
            <a:r>
              <a:rPr lang="it-IT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Education</a:t>
            </a:r>
            <a:endParaRPr lang="it-IT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15 ore di lezione a settimana</a:t>
            </a:r>
          </a:p>
          <a:p>
            <a: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CORSO GENERAL: spagnolo</a:t>
            </a:r>
            <a:b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it-I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corso completato verrà rilasciato </a:t>
            </a:r>
            <a:r>
              <a:rPr lang="it-IT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l’attestato di frequenza.</a:t>
            </a:r>
          </a:p>
          <a:p>
            <a:endParaRPr lang="it-IT" dirty="0"/>
          </a:p>
        </p:txBody>
      </p:sp>
      <p:pic>
        <p:nvPicPr>
          <p:cNvPr id="2" name="Immagine 1" descr="Immagine che contiene testo, Sito Web, Viso umano, Pagina Web&#10;&#10;Il contenuto generato dall'IA potrebbe non essere corretto.">
            <a:extLst>
              <a:ext uri="{FF2B5EF4-FFF2-40B4-BE49-F238E27FC236}">
                <a16:creationId xmlns:a16="http://schemas.microsoft.com/office/drawing/2014/main" id="{CFE2FEB7-3526-11C0-869B-5FABFF8BD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40" t="28300" r="51442" b="7408"/>
          <a:stretch>
            <a:fillRect/>
          </a:stretch>
        </p:blipFill>
        <p:spPr bwMode="auto">
          <a:xfrm>
            <a:off x="6536115" y="1313108"/>
            <a:ext cx="4779953" cy="3131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9341AF-326D-9C84-18FB-F01EF0DC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25" y="530942"/>
            <a:ext cx="5825165" cy="512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GITE:</a:t>
            </a:r>
          </a:p>
          <a:p>
            <a:pPr marL="0" indent="0">
              <a:buNone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 escursioni costituiscono uno strumento didattico formidabile: si esplorano nuove realtà, si visitano luoghi di interesse e s’impara moltissimo sulla storia, le tradizioni, usi e costumi locali.</a:t>
            </a:r>
            <a:endParaRPr lang="it-IT" sz="1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b="1" i="0" dirty="0">
                <a:solidFill>
                  <a:srgbClr val="4A4E57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 gite di un’intera giornata</a:t>
            </a:r>
            <a:r>
              <a:rPr lang="it-IT" sz="1600" b="1" dirty="0">
                <a:solidFill>
                  <a:srgbClr val="4A4E5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b="0" i="0" dirty="0">
                <a:solidFill>
                  <a:srgbClr val="4A4E57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a Toledo e una a </a:t>
            </a:r>
            <a:r>
              <a:rPr lang="it-IT" sz="1600" dirty="0">
                <a:solidFill>
                  <a:srgbClr val="4A4E5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Alcalà de </a:t>
            </a:r>
            <a:r>
              <a:rPr lang="it-IT" sz="1600" dirty="0" err="1">
                <a:solidFill>
                  <a:srgbClr val="4A4E5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Henares</a:t>
            </a:r>
            <a:endParaRPr lang="it-IT" sz="1600" dirty="0">
              <a:solidFill>
                <a:srgbClr val="4A4E57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b="1" dirty="0">
                <a:solidFill>
                  <a:srgbClr val="4A4E57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 uscite di mezza giornata in città</a:t>
            </a:r>
          </a:p>
          <a:p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 uscite serali in città</a:t>
            </a:r>
          </a:p>
          <a:p>
            <a:r>
              <a:rPr lang="it-IT" sz="1600" dirty="0"/>
              <a:t>Nella quota è inoltre incluso l’abbonamento ai mezzi pubblici</a:t>
            </a:r>
            <a:endParaRPr lang="it-IT" sz="1600" dirty="0">
              <a:solidFill>
                <a:srgbClr val="181818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1600" b="1" dirty="0">
              <a:solidFill>
                <a:srgbClr val="4A4E57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7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r>
              <a:rPr lang="it-IT" sz="1400" b="0" i="1" dirty="0">
                <a:solidFill>
                  <a:srgbClr val="4A4E57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Le gite potrebbero subire lievi variazioni prima della partenza.</a:t>
            </a:r>
            <a:br>
              <a:rPr lang="it-IT" sz="1400" b="0" i="0" dirty="0">
                <a:solidFill>
                  <a:srgbClr val="4A4E57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r>
              <a:rPr lang="it-IT" sz="1400" b="0" i="1" dirty="0">
                <a:solidFill>
                  <a:srgbClr val="4A4E57"/>
                </a:solidFill>
                <a:effectLst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Il programma definitivo verrà consegnato ai Capigruppo </a:t>
            </a:r>
            <a:r>
              <a:rPr lang="it-IT" sz="1400" i="1" dirty="0">
                <a:solidFill>
                  <a:srgbClr val="4A4E57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all’arrivo.</a:t>
            </a:r>
            <a:endParaRPr lang="it-IT" sz="1400" b="0" i="0" dirty="0">
              <a:solidFill>
                <a:srgbClr val="4A4E57"/>
              </a:solidFill>
              <a:effectLst/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magine 5" descr="Immagine che contiene disegno, vestiti, schizzo, cartone animato&#10;&#10;Descrizione generata automaticamente">
            <a:extLst>
              <a:ext uri="{FF2B5EF4-FFF2-40B4-BE49-F238E27FC236}">
                <a16:creationId xmlns:a16="http://schemas.microsoft.com/office/drawing/2014/main" id="{A7118488-D06F-9902-C29E-F3CBDA3DD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12" y="3843184"/>
            <a:ext cx="1063113" cy="1063113"/>
          </a:xfrm>
          <a:prstGeom prst="rect">
            <a:avLst/>
          </a:prstGeom>
        </p:spPr>
      </p:pic>
      <p:pic>
        <p:nvPicPr>
          <p:cNvPr id="4" name="Immagine 3" descr="Immagine che contiene persona, aria aperta, cielo, vestiti&#10;&#10;Il contenuto generato dall'IA potrebbe non essere corretto.">
            <a:extLst>
              <a:ext uri="{FF2B5EF4-FFF2-40B4-BE49-F238E27FC236}">
                <a16:creationId xmlns:a16="http://schemas.microsoft.com/office/drawing/2014/main" id="{5091B7E6-5212-7D4F-ECCC-B50D4946C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25" y="1238864"/>
            <a:ext cx="4878030" cy="32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300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AA503-029D-97FA-8E99-98C5B001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C82C91-B894-2A1B-9F39-98757058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74" y="688258"/>
            <a:ext cx="7167716" cy="4247125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it-IT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it-IT" sz="16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Toledo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antica capitale della Spagna, è una città affascinante situata su una collina a pochi chilometri da Madrid. Conosciuta come la "città delle tre culture" per la storica convivenza di cristiani, ebrei e musulmani, Toledo offre un ricco patrimonio artistico e architettonico.</a:t>
            </a:r>
          </a:p>
          <a:p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Passeggiando tra le sue stradine medievali, si possono ammirare monumenti straordinari come la </a:t>
            </a:r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Cattedrale gotica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l’</a:t>
            </a:r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Alcázar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le </a:t>
            </a:r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sinagoghe sefardite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 le </a:t>
            </a:r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moschee moresche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La città è anche famosa per le opere del pittore </a:t>
            </a:r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 Greco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la cui influenza è visibile in molti musei e chiese locali.</a:t>
            </a:r>
          </a:p>
          <a:p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Circondata da mura e dal fiume Tago, Toledo è una tappa imperdibile per chi cerca storia, arte e un’atmosfera senza tempo.</a:t>
            </a:r>
          </a:p>
          <a:p>
            <a:pPr marL="0" indent="0">
              <a:buNone/>
            </a:pPr>
            <a:b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it-I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Toledo [David Iliff CC BY-SA 3.0]">
            <a:extLst>
              <a:ext uri="{FF2B5EF4-FFF2-40B4-BE49-F238E27FC236}">
                <a16:creationId xmlns:a16="http://schemas.microsoft.com/office/drawing/2014/main" id="{D1487B16-6AF1-EB8D-01F4-2CB35C295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7"/>
          <a:stretch>
            <a:fillRect/>
          </a:stretch>
        </p:blipFill>
        <p:spPr bwMode="auto">
          <a:xfrm>
            <a:off x="8259096" y="688258"/>
            <a:ext cx="2959510" cy="424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399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04F3-8CD6-61CE-2144-3C1AEFB0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AF275A-C8E9-D52D-CD7E-FF303E93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845574"/>
            <a:ext cx="5166403" cy="3960426"/>
          </a:xfrm>
        </p:spPr>
        <p:txBody>
          <a:bodyPr>
            <a:normAutofit/>
          </a:bodyPr>
          <a:lstStyle/>
          <a:p>
            <a:pPr lvl="0"/>
            <a:r>
              <a:rPr lang="it-IT" b="1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Alcalà de </a:t>
            </a:r>
            <a:r>
              <a:rPr lang="it-IT" b="1" u="sng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Henares</a:t>
            </a:r>
            <a:endParaRPr lang="it-I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E’ una vivace cittadina situata a 35 km da Madrid. E’ prevista una interessante visita guidata del suo centro storico, ricco di edifici rinascimentali e barocchi, dichiarato patrimonio dell’Umanità dall’UNESCO, con ingresso alla casa di Miguel de Cervantes, autore di Don Chisciotte, alla storica </a:t>
            </a:r>
            <a:r>
              <a:rPr lang="it-IT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Universidad</a:t>
            </a:r>
            <a:r>
              <a:rPr lang="it-I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 Alcalá e al  rettorato.  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Top Things to Do in Alcalá de Henares ⭐️ 2025 Guide">
            <a:extLst>
              <a:ext uri="{FF2B5EF4-FFF2-40B4-BE49-F238E27FC236}">
                <a16:creationId xmlns:a16="http://schemas.microsoft.com/office/drawing/2014/main" id="{BB7AA2CF-1C6E-24F4-BD6B-41A683C5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87" y="84557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466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i">
  <a:themeElements>
    <a:clrScheme name="Dividend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0</TotalTime>
  <Words>1116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Aptos</vt:lpstr>
      <vt:lpstr>Calibri</vt:lpstr>
      <vt:lpstr>Calibri Light</vt:lpstr>
      <vt:lpstr>Cavolini</vt:lpstr>
      <vt:lpstr>Gill Sans MT</vt:lpstr>
      <vt:lpstr>Nirmala UI</vt:lpstr>
      <vt:lpstr>Segoe UI Emoji</vt:lpstr>
      <vt:lpstr>Symbol</vt:lpstr>
      <vt:lpstr>Wingdings 2</vt:lpstr>
      <vt:lpstr>Dividendi</vt:lpstr>
      <vt:lpstr>Presentazione standard di PowerPoint</vt:lpstr>
      <vt:lpstr>MADRID - CARLOS V EDUCATION 2026</vt:lpstr>
      <vt:lpstr>Presentazione standard di PowerPoint</vt:lpstr>
      <vt:lpstr>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MADRID - CARLOS V EDUCATION 2026</vt:lpstr>
      <vt:lpstr>COME ISCRIVERSI</vt:lpstr>
      <vt:lpstr>OFFERTE SPECIALI</vt:lpstr>
      <vt:lpstr>OFFERTE SPECIALI</vt:lpstr>
      <vt:lpstr>OFFERTE SPECIALI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Cristina Caldirola</cp:lastModifiedBy>
  <cp:revision>1</cp:revision>
  <dcterms:modified xsi:type="dcterms:W3CDTF">2025-11-06T16:25:49Z</dcterms:modified>
</cp:coreProperties>
</file>